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3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5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6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32" r:id="rId3"/>
    <p:sldMasterId id="2147483768" r:id="rId4"/>
    <p:sldMasterId id="2147483804" r:id="rId5"/>
    <p:sldMasterId id="2147483840" r:id="rId6"/>
    <p:sldMasterId id="2147483878" r:id="rId7"/>
  </p:sldMasterIdLst>
  <p:notesMasterIdLst>
    <p:notesMasterId r:id="rId24"/>
  </p:notesMasterIdLst>
  <p:sldIdLst>
    <p:sldId id="267" r:id="rId8"/>
    <p:sldId id="326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2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28"/>
    <a:srgbClr val="3D6B62"/>
    <a:srgbClr val="A5A0D7"/>
    <a:srgbClr val="CDC8FF"/>
    <a:srgbClr val="FF965A"/>
    <a:srgbClr val="FFC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3"/>
  </p:normalViewPr>
  <p:slideViewPr>
    <p:cSldViewPr snapToGrid="0">
      <p:cViewPr varScale="1">
        <p:scale>
          <a:sx n="93" d="100"/>
          <a:sy n="93" d="100"/>
        </p:scale>
        <p:origin x="1104" y="306"/>
      </p:cViewPr>
      <p:guideLst/>
    </p:cSldViewPr>
  </p:slideViewPr>
  <p:outlineViewPr>
    <p:cViewPr>
      <p:scale>
        <a:sx n="33" d="100"/>
        <a:sy n="33" d="100"/>
      </p:scale>
      <p:origin x="0" y="-451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63770-18A9-FF4A-80A1-B80E7CDA817F}" type="datetimeFigureOut">
              <a:t>3/14/2025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AB601-DA42-1D44-B26D-A70004804AF5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536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2726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72194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5085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2815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365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1195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96238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50272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764837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4267685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0880901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7179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652421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0438305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0165755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D767B77-4969-6F5D-46DB-137877176FA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287684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C233077-80F7-FBB7-010D-658D73A2ACE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9675780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99288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886419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52525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9449357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933117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61020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36669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6096724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7154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84422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8262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12237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520541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38424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674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0930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078068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5526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73187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31584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5616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631679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0561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16186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29103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68640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283649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77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550685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23753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83030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78109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17486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8784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8167498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679743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898021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5446535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14179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9372830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014957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532990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113326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49F61B-D929-6E2E-846F-14E7E10E1E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021451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68F7287-76E3-2F87-E586-1B7B4C5315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983843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473347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172675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63236679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967427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28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288733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0716842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99591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73064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081375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8619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76687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28304333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163747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9789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242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27328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12872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7824525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2970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12393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8966282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5169676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483710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69524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189180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08261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85506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202559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582777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997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6270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775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0101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27104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771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8451"/>
            <a:ext cx="5292460" cy="3597549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8451"/>
            <a:ext cx="5292460" cy="3597549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3F3EB1B-C99C-B337-239C-A93634F654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EA5319B-6ADD-688F-3F3D-6A8BAA0B69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477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5357643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399339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580560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90181116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635904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154826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8133963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8716BDE-FD47-A1D2-198F-409FA28085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52352377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D22EB2E-A7D4-02A2-7435-7D21F284B89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78599605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1181549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6990506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4408201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0430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0069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67949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1694946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2125592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93670804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8615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924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55792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519305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58016158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chemeClr val="bg1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chemeClr val="bg1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chemeClr val="bg1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chemeClr val="bg1"/>
                </a:solidFill>
                <a:latin typeface="Arial"/>
                <a:cs typeface="Arial"/>
              </a:rPr>
              <a:t>Date</a:t>
            </a:r>
            <a:endParaRPr sz="1395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1837480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55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60751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61890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18643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2978745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00078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8705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4058841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112664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23230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32263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91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730189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862524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5095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482955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61439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1428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2611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8858394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564189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8451"/>
            <a:ext cx="5292460" cy="35975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8451"/>
            <a:ext cx="5292460" cy="3597549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8C61AA9-ED34-6C23-78B6-CE5551A2B9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B95462F-331D-7F6E-C1F1-298F23714E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477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7520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961330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9101622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7190891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5392684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5467081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76501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3E67CE9-D05D-E4CE-93C1-DB0FD95ADF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2627891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chemeClr val="bg1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F93EEB0-94A5-6081-723C-45901834B39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4180643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8747698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7756824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748771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6873852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90915610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1207663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chemeClr val="bg1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03890676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16701048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063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340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433423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997616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32545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48EC91E6-F59C-3AF1-9DB4-E92CFFED1EC1}"/>
              </a:ext>
            </a:extLst>
          </p:cNvPr>
          <p:cNvSpPr/>
          <p:nvPr userDrawn="1"/>
        </p:nvSpPr>
        <p:spPr>
          <a:xfrm>
            <a:off x="3365863" y="4920905"/>
            <a:ext cx="2708929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5D062585-AE04-1D61-B65E-812E79D816F9}"/>
              </a:ext>
            </a:extLst>
          </p:cNvPr>
          <p:cNvSpPr/>
          <p:nvPr userDrawn="1"/>
        </p:nvSpPr>
        <p:spPr>
          <a:xfrm>
            <a:off x="6100591" y="4920905"/>
            <a:ext cx="2708929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063A6D19-5767-CD5B-1D31-50EF9BBF48D8}"/>
              </a:ext>
            </a:extLst>
          </p:cNvPr>
          <p:cNvSpPr/>
          <p:nvPr userDrawn="1"/>
        </p:nvSpPr>
        <p:spPr>
          <a:xfrm>
            <a:off x="636177" y="4920905"/>
            <a:ext cx="2708929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C2BD5F2E-66D5-E3AA-D6E4-C662E2701107}"/>
              </a:ext>
            </a:extLst>
          </p:cNvPr>
          <p:cNvSpPr/>
          <p:nvPr userDrawn="1"/>
        </p:nvSpPr>
        <p:spPr>
          <a:xfrm>
            <a:off x="8830893" y="4920905"/>
            <a:ext cx="2723562" cy="317678"/>
          </a:xfrm>
          <a:custGeom>
            <a:avLst/>
            <a:gdLst/>
            <a:ahLst/>
            <a:cxnLst/>
            <a:rect l="l" t="t" r="r" b="b"/>
            <a:pathLst>
              <a:path w="4491355" h="523875">
                <a:moveTo>
                  <a:pt x="4490994" y="0"/>
                </a:moveTo>
                <a:lnTo>
                  <a:pt x="0" y="0"/>
                </a:lnTo>
                <a:lnTo>
                  <a:pt x="0" y="523544"/>
                </a:lnTo>
                <a:lnTo>
                  <a:pt x="4490994" y="523544"/>
                </a:lnTo>
                <a:lnTo>
                  <a:pt x="449099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3AD4F11-48B2-C486-0031-0A04BDAE47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365864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6AC13345-4EAC-7874-D354-92B9A6F995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100592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66EAE67-2E1B-000A-510B-9411C19F61F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845527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3697AFE1-B818-5DC2-4D9E-AAA101EF8EB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70400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46DA3AE7-E556-6C29-18B7-1C5D3609F092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144251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3F719F00-E38C-3F35-870F-A50DF3F3821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976097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849EED11-4C84-CACC-27A9-73EDE686FCB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560319" y="1896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99E5CEA2-4C09-4CB9-E0C5-87F83D1F9FE2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7331782" y="3192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72F461EF-DA38-F660-FEAA-C8982C246429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8747733" y="1896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6552A4C0-55B2-5CF1-30AA-DBD851354AA5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372860" y="3192831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81" name="Text Placeholder 4">
            <a:extLst>
              <a:ext uri="{FF2B5EF4-FFF2-40B4-BE49-F238E27FC236}">
                <a16:creationId xmlns:a16="http://schemas.microsoft.com/office/drawing/2014/main" id="{4E61808F-C2B6-E928-14E0-9AF441BE2997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436276" y="1896832"/>
            <a:ext cx="1220400" cy="89762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8BB19-DAD8-4FC2-D333-5C4C8DA5D25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770400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AA44FD1-34B7-061B-76DA-F3433F6D2B3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144251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40AE0B-861D-E92F-E47C-82B80286941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976097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CF8088-6174-ED3D-2C38-78E1EE7A05B2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560319" y="1720800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46145FA-4B2E-327C-8734-5B74597C7CE3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331782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7ACD5DF-7926-4762-965E-365A8788B4E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747733" y="1720800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7130F81-E5D7-8F4F-50C4-33E785DD9A18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372860" y="3016799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4B9C5AC9-A23C-1F80-C7D6-19FB0F0EB7DB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2436276" y="1720800"/>
            <a:ext cx="1220400" cy="176031"/>
          </a:xfrm>
          <a:prstGeom prst="rect">
            <a:avLst/>
          </a:prstGeo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00972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73986623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063A6D19-5767-CD5B-1D31-50EF9BBF48D8}"/>
              </a:ext>
            </a:extLst>
          </p:cNvPr>
          <p:cNvSpPr/>
          <p:nvPr userDrawn="1"/>
        </p:nvSpPr>
        <p:spPr>
          <a:xfrm>
            <a:off x="639352" y="4920905"/>
            <a:ext cx="6891748" cy="317678"/>
          </a:xfrm>
          <a:custGeom>
            <a:avLst/>
            <a:gdLst/>
            <a:ahLst/>
            <a:cxnLst/>
            <a:rect l="l" t="t" r="r" b="b"/>
            <a:pathLst>
              <a:path w="4467225" h="523875">
                <a:moveTo>
                  <a:pt x="4466701" y="0"/>
                </a:moveTo>
                <a:lnTo>
                  <a:pt x="0" y="0"/>
                </a:lnTo>
                <a:lnTo>
                  <a:pt x="0" y="523544"/>
                </a:lnTo>
                <a:lnTo>
                  <a:pt x="4466701" y="523544"/>
                </a:lnTo>
                <a:lnTo>
                  <a:pt x="4466701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22" name="object 26">
            <a:extLst>
              <a:ext uri="{FF2B5EF4-FFF2-40B4-BE49-F238E27FC236}">
                <a16:creationId xmlns:a16="http://schemas.microsoft.com/office/drawing/2014/main" id="{C2BD5F2E-66D5-E3AA-D6E4-C662E2701107}"/>
              </a:ext>
            </a:extLst>
          </p:cNvPr>
          <p:cNvSpPr/>
          <p:nvPr userDrawn="1"/>
        </p:nvSpPr>
        <p:spPr>
          <a:xfrm>
            <a:off x="7548283" y="4920905"/>
            <a:ext cx="4006172" cy="317678"/>
          </a:xfrm>
          <a:custGeom>
            <a:avLst/>
            <a:gdLst/>
            <a:ahLst/>
            <a:cxnLst/>
            <a:rect l="l" t="t" r="r" b="b"/>
            <a:pathLst>
              <a:path w="4491355" h="523875">
                <a:moveTo>
                  <a:pt x="4490994" y="0"/>
                </a:moveTo>
                <a:lnTo>
                  <a:pt x="0" y="0"/>
                </a:lnTo>
                <a:lnTo>
                  <a:pt x="0" y="523544"/>
                </a:lnTo>
                <a:lnTo>
                  <a:pt x="4490994" y="523544"/>
                </a:lnTo>
                <a:lnTo>
                  <a:pt x="4490994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3AD4F11-48B2-C486-0031-0A04BDAE472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2730762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766EAE67-2E1B-000A-510B-9411C19F61F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196905" y="5403600"/>
            <a:ext cx="2708928" cy="390488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3697AFE1-B818-5DC2-4D9E-AAA101EF8EB9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15200" y="3812400"/>
            <a:ext cx="1090800" cy="4356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FC593B3-5FDA-200C-AF15-DD4BF7501A1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2876400" y="3812400"/>
            <a:ext cx="1090800" cy="4356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8CCDCE1F-D30D-993B-8598-0E52EAAA4518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5320800" y="3812400"/>
            <a:ext cx="1090800" cy="4356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4FB307E-E4A1-E6ED-BA8B-4D9FD04F578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9912876" y="3423334"/>
            <a:ext cx="1220400" cy="1040400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07889C8-ECA7-7DAF-C1BF-5EFAFABF0BA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40800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7534F5B-560A-8944-8E06-78CA7A313ED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2508438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B99BFDA-C550-37EC-775A-723210AAB800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379239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B10520B-D2E2-F795-D536-9277858A057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382579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946D5B8-BBAD-C21E-5A21-EB4A71D2D910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9912876" y="3171600"/>
            <a:ext cx="1220400" cy="2517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2623AFC-3D09-51E6-58FC-5ED103805799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1468800" y="2268000"/>
            <a:ext cx="2088000" cy="223200"/>
          </a:xfrm>
          <a:noFill/>
        </p:spPr>
        <p:txBody>
          <a:bodyPr lIns="0" rIns="0" anchor="t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97829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769807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766034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879215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62569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26940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fi-FI" smtClean="0"/>
              <a:pPr/>
              <a:t>14.3.2025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827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99A1E00-6D2D-924C-13A0-F3B1D0BBF6A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510901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E9B1651-DDE9-DD3E-F89D-318D3184AD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289270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823582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17921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103945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072326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760701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82598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713021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78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1D2A46-5265-9948-A60F-AACEAAB3DE0E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9023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012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694926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06340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927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08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665523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50498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231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7356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2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9253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51387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993987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0283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9872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82822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34954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338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80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6BB8-1FFA-1142-9453-6E80067204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303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674635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050" y="559779"/>
            <a:ext cx="4715550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574C2-4A92-BD47-9592-722100248EBD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6963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7997-2135-794B-9572-8AA7AB2EA2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0539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1031D-E3F7-1946-9F4E-0929D21E9ED2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EBEEC34-05BD-713C-24B1-8C7977268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4848" y="559779"/>
            <a:ext cx="3629156" cy="5044607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398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1089777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184426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29" y="1501913"/>
            <a:ext cx="10898131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194D-F5DE-C142-91F7-7563DCEED88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65897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196000"/>
            <a:ext cx="5292460" cy="3600000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2196000"/>
            <a:ext cx="5292460" cy="360000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24E7C85-19DC-365B-075F-E5D15B0468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0610" y="1501913"/>
            <a:ext cx="5292102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05334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5292460" cy="4294087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DD08-BAE7-CE40-9946-E53B48D17A8C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2E9CDA-D7B0-8BA3-3355-703C2EC31B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54599" y="1501913"/>
            <a:ext cx="5292460" cy="4294087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844006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F218-E829-5A42-9DE7-96AF7E6B304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9" y="559779"/>
            <a:ext cx="5580000" cy="5236219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726621" y="591310"/>
            <a:ext cx="4820438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33985952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067-0B70-8849-B648-90BE338B3E0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B937C9-AF76-186D-79B7-0DF468874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818" y="517739"/>
            <a:ext cx="6492781" cy="5236219"/>
          </a:xfrm>
        </p:spPr>
        <p:txBody>
          <a:bodyPr/>
          <a:lstStyle>
            <a:lvl1pPr marL="0" indent="0">
              <a:tabLst>
                <a:tab pos="2354263" algn="l"/>
              </a:tabLst>
              <a:defRPr sz="6000"/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6ED815-F6AF-7A24-AA4B-40FF3148914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119533" y="591310"/>
            <a:ext cx="3427525" cy="5236220"/>
          </a:xfrm>
        </p:spPr>
        <p:txBody>
          <a:bodyPr/>
          <a:lstStyle>
            <a:lvl1pPr>
              <a:spcBef>
                <a:spcPts val="1900"/>
              </a:spcBef>
              <a:defRPr/>
            </a:lvl1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41195840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B0909-DA46-5342-9C3C-A91270820287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80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E6C152B-766A-AFA7-D197-FB386D9617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8974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6B5B48-72D4-56B7-36FB-B3168D72C02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4266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DB7D6CBD-E664-9B40-248D-E5BFB288EA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12786" y="1554917"/>
            <a:ext cx="3520729" cy="538926"/>
          </a:xfrm>
          <a:solidFill>
            <a:srgbClr val="A5A0D7"/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0B9663C-25B0-D3BA-4E5F-CA6D7A1C82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8078" y="2093842"/>
            <a:ext cx="3525437" cy="3494157"/>
          </a:xfrm>
          <a:solidFill>
            <a:srgbClr val="CDC8FF"/>
          </a:solidFill>
        </p:spPr>
        <p:txBody>
          <a:bodyPr lIns="288000" tIns="252000" rIns="288000" bIns="252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76551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90768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07340-ED6F-664B-80B7-48106BC7387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CB61A88-1541-E582-C274-879C1F7F2D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54917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CF27AE-09B1-0ECD-AC7B-D9822AD4B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70016" y="1554917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860376-CB83-99B8-6D17-9F10D1528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288" y="2601839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4F99784-6BC1-9405-5E4E-98F1178193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70016" y="2601839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574A356-50F1-7CBB-EA0F-84DECE5891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288" y="3653176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4F6BA3-BA40-E7FD-A11A-2B7B59047B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70016" y="3653176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A94EF59-AC60-4F8F-0EEB-C7FCE30643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8" y="4700098"/>
            <a:ext cx="3520729" cy="879066"/>
          </a:xfrm>
          <a:solidFill>
            <a:srgbClr val="FF965A"/>
          </a:solidFill>
        </p:spPr>
        <p:txBody>
          <a:bodyPr anchor="ctr" anchorCtr="0"/>
          <a:lstStyle>
            <a:lvl1pPr marL="0" indent="0" algn="ctr">
              <a:lnSpc>
                <a:spcPct val="108000"/>
              </a:lnSpc>
              <a:spcBef>
                <a:spcPts val="0"/>
              </a:spcBef>
              <a:buNone/>
              <a:defRPr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E81C077-233D-5797-385C-6DD90C466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70016" y="4700098"/>
            <a:ext cx="7372695" cy="879066"/>
          </a:xfrm>
          <a:solidFill>
            <a:srgbClr val="FFC88C"/>
          </a:solidFill>
        </p:spPr>
        <p:txBody>
          <a:bodyPr lIns="288000" rIns="288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9671422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C88C-DD6A-F740-BA4F-C78495C90B3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9B5C83-94A4-BEBF-A136-E493C1F8F3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7292E93-3F0A-CC91-097B-D14F848C2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7528809-0C71-5BDB-9912-C3F5D2B803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418AE7-66AB-CDFC-A98B-D7C4CAC548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2649152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D09CA15-A6F7-4ABA-5EEC-83BDADA3955B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2649152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2AE05-82FB-B2E0-C951-99C9439173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0A4211B-608B-D0D9-D369-B16C6F90BB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3683" y="4905724"/>
            <a:ext cx="214271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7035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6A8753D3-BE7F-061B-73A3-C4C766370C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4531257"/>
            <a:ext cx="610747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EEB88B3-74C3-DCFE-1336-280AE97D86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69590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D1345156-F47A-39DE-7BA4-A090036F2C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13683" y="5193107"/>
            <a:ext cx="214271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A16AE0F-EFB4-C462-7B12-47D5F63C29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59477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29BB7BB1-2EFD-E02F-0D0C-A863D712CD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8651" y="1862823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18AE2A25-9FE1-0D24-E771-C382715298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8651" y="2828981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C26CBE1-1DFF-F196-FAF4-AA058C7E77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651" y="3803766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FBB31DD8-BD52-DBBB-B020-D4D2396446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8651" y="4782864"/>
            <a:ext cx="3429000" cy="816877"/>
          </a:xfrm>
          <a:solidFill>
            <a:srgbClr val="E9E6E2"/>
          </a:solidFill>
        </p:spPr>
        <p:txBody>
          <a:bodyPr lIns="162000" rIns="1620000" anchor="ctr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85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F577-BFC0-A541-BB3F-F7742E42E41F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D603D9D4-FCE0-29BC-C72A-7CD72161EB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249402" y="2021589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9B4D9B23-DEDF-6FEE-2698-F1AA5008071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249402" y="2987747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9960DDB-01FB-4804-BF54-14EF4EB34B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249402" y="3962532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F0344BEC-7B99-87AA-417F-7535553458D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249402" y="4941630"/>
            <a:ext cx="1155964" cy="524277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12945"/>
            <a:ext cx="4154298" cy="1973641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6D7E3CC-B8C7-7F08-908C-36A2E5FBE2D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178" y="4935978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3FCEB551-3428-40A9-C1A4-A819428B02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4349" y="4137190"/>
            <a:ext cx="677466" cy="64567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929" y="3722914"/>
            <a:ext cx="4154299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58171" y="3691623"/>
            <a:ext cx="2853418" cy="1890571"/>
          </a:xfrm>
          <a:noFill/>
          <a:ln w="9525">
            <a:solidFill>
              <a:srgbClr val="093728"/>
            </a:solidFill>
          </a:ln>
        </p:spPr>
        <p:txBody>
          <a:bodyPr lIns="162000" tIns="144000" rIns="14400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F4E3588-AD4E-184C-FD36-CB23E4BB51C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132712" y="4620643"/>
            <a:ext cx="2513413" cy="787380"/>
          </a:xfrm>
          <a:noFill/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1E54BE2-51B4-36C4-0336-66CDF6FD6FB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958171" y="1491925"/>
            <a:ext cx="3018195" cy="1994661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buSzPct val="85000"/>
              <a:defRPr sz="1150"/>
            </a:lvl1pPr>
            <a:lvl2pPr>
              <a:lnSpc>
                <a:spcPct val="100000"/>
              </a:lnSpc>
              <a:spcBef>
                <a:spcPts val="500"/>
              </a:spcBef>
              <a:buSzPct val="85000"/>
              <a:defRPr sz="1150"/>
            </a:lvl2pPr>
            <a:lvl3pPr>
              <a:lnSpc>
                <a:spcPct val="100000"/>
              </a:lnSpc>
              <a:spcBef>
                <a:spcPts val="500"/>
              </a:spcBef>
              <a:buSzPct val="85000"/>
              <a:defRPr sz="1150"/>
            </a:lvl3pPr>
            <a:lvl4pPr>
              <a:lnSpc>
                <a:spcPct val="100000"/>
              </a:lnSpc>
              <a:spcBef>
                <a:spcPts val="500"/>
              </a:spcBef>
              <a:buSzPct val="85000"/>
              <a:defRPr sz="1150"/>
            </a:lvl4pPr>
            <a:lvl5pPr>
              <a:lnSpc>
                <a:spcPct val="100000"/>
              </a:lnSpc>
              <a:spcBef>
                <a:spcPts val="500"/>
              </a:spcBef>
              <a:buSzPct val="85000"/>
              <a:defRPr sz="1150"/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B34B65E-6B0D-2296-C99B-FC7880E406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69590" y="4103034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2EC779C-75AD-75EC-4065-85AA741063F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69590" y="4390417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4511471-44B9-A092-7CFA-1151123E40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69590" y="4912931"/>
            <a:ext cx="3333638" cy="211515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AB6313E-B062-EB57-CF73-9806916621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69590" y="5200314"/>
            <a:ext cx="3333638" cy="406634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392B648-EB00-EBD1-BE63-B7DAAE879B5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1" y="1467327"/>
            <a:ext cx="342900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547844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7064-0C57-314F-8124-ADBD3A9850F2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8285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8284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55532" y="2005449"/>
            <a:ext cx="5301878" cy="2807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08C9EE8-060E-971D-0FD6-B6346B170F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177" y="5462940"/>
            <a:ext cx="5289125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FD3F761-1C22-A2C7-D8BB-DBDB04F9F9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6177" y="5070209"/>
            <a:ext cx="528912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05744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128651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2FBF-9E11-6E43-896C-54DB475FAE39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82415" y="2005449"/>
            <a:ext cx="3428759" cy="260432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82415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82414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28651" y="5303976"/>
            <a:ext cx="3428759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650" y="4908758"/>
            <a:ext cx="342876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3588922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0738D5E9-C3FF-5421-85CE-5C6FBEEFD45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065216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77F7B53A-C1AC-6958-FC26-8AEFE41CBDE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58917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BDECD4E-2B6A-9CA7-9786-F6AAB82222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8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80BCFC73-AC45-738B-0198-768664479B7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2464" y="2005449"/>
            <a:ext cx="2495584" cy="241280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DF8B-8E43-2B49-9552-C5313E93AC43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17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17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99A99C7-7376-5305-8A96-35D0ACC4F1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42464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33986E3-3960-8DDF-404E-0C5CB03DBE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42464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E5E1049-93E7-BBAB-A286-17DD6CD974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589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9AC6530-D9DE-DAAF-14B4-80BDDE2299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8917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B284F272-9AE2-73E1-0517-E10360211D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5217" y="5086467"/>
            <a:ext cx="2495583" cy="694017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40A22BA-572F-C7D1-D6F4-0774714CBD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5216" y="4708667"/>
            <a:ext cx="249558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8425652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4831DB3-0636-7178-5F15-8CFBE1A881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7127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631E72F6-4A3F-0E4B-774C-AAD813D9A5B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27127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932A4566-6F08-3B6F-6D3E-51B24C740E0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27127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5AEBD75D-FA12-BDA8-1DC7-179FDA9967D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27127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5C06AF4E-E5D4-E9D3-E821-9F67F9A43D9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7127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F5D92B75-956F-6146-E108-0B5B8F2901B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27127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FDD7A432-6F0E-5C57-91E4-2E9C5B25DCFA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09965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33544CB0-55D4-9A71-1FC0-316580FD181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09965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D0E4E327-EC28-0902-A9C5-BA70B0B2157B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9965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56007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56007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134EBB65-FAC0-6B45-2339-240DC0EDF9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56007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6DBDEF2E-CEB2-4C42-428A-F25C5743F1A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56007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B5E77274-F17D-8103-C983-F63020242F6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556007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234D919E-E39B-E251-74B3-F3413C2DE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556007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84393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7FC5965-CB8F-AAF5-1E04-30A320B2708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384393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283E3E2A-3E4D-F0D0-8F30-29D8A157A86C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84393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C722-88C5-2D4A-889A-867C55B78E8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2278405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97E0FF3D-4841-99C3-4F3D-97AFEAB5638D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345772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DA664E06-4F51-E0CB-C974-BDDE039BDAE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4384393" y="1501946"/>
            <a:ext cx="717913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0888608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2637219-188A-EB73-3910-4051D2C35523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501871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2ED3E1E6-7AB2-2442-0C1D-5566F933D964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501871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D661983F-2781-57C8-4015-05EF380ADCB5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501871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AAAC9DAC-9C97-5F1D-05B6-E302887B539F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8501871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37F44D4-4D2A-9856-A5BE-93D3C25D727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54260" y="238004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2D317213-6DC2-4B12-12F7-BE7A8C2A34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54259" y="210241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10C0FBD9-229D-85F4-D332-1B102309B03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9354260" y="3322186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D77C255A-5A87-D4E5-461C-970C1C8093F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354259" y="3044551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8F6EB74-4FC4-972D-DFD5-002E24A0BF1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54260" y="4264340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F631D4D4-3859-DA32-2400-378C3660DB6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54259" y="3986705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08F96C0-0D8B-1F4C-3E82-A88A70905163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9354260" y="5209678"/>
            <a:ext cx="2192800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9C522BA-5C43-6C57-955E-AC7F491E30C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354259" y="4932043"/>
            <a:ext cx="2192801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39EF49BC-9617-869C-63E6-4DA47699BC5A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1654" y="212485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01A050A3-B465-0EA5-EF61-E4D87ED331E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31654" y="3066995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D096B0D8-5D32-A336-C9A0-FB572816D92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131654" y="4009149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106D211-B2F4-B198-50C2-1C7BFB88A4D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5131654" y="4954487"/>
            <a:ext cx="677466" cy="64567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F4990272-3A26-4A75-ED75-3BABE0ECD9F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84042" y="238004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DF1B6A60-6006-4860-3D76-95BFAB7DC5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984042" y="210241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D100-1123-7D42-9552-12BDB777227B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5D57C22-D89D-E463-DC9B-6495CB6EB8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07791" y="2600722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1FC7FB-2F37-8624-D4FC-1FEE21403F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7791" y="2076755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E4F7ED9F-E437-3A8B-D7F8-25BBD4F19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07791" y="3863465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B3B6BC7-88D7-B440-D5F7-189FC88AE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07791" y="3339498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EE5759AD-B0F3-4981-7527-95EA159D20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07791" y="5126208"/>
            <a:ext cx="3084439" cy="482389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A50B0195-CAE8-D1EB-0A03-E4F5CF8DCB3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807791" y="4602241"/>
            <a:ext cx="3084440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2CB6C6B5-E571-FF3B-4D7D-127AF76363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6177" y="2124854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E6D9F4EB-AD61-6C00-EFF1-6325F3D0B0F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36177" y="3387597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73EAD03-3258-6DD7-A254-D92BDCB784D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36177" y="4650340"/>
            <a:ext cx="989000" cy="9425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811D780-4514-1694-D612-CF3CEBC76FA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84042" y="3322186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5409917-BECA-86D7-5D3D-951ED45DC1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4042" y="3044551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BB099D8-0122-0939-6106-7E1BAD7A932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84042" y="4264340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AE6B6DF-1546-1B8D-0C60-F6D924E6874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984042" y="3986705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330B7CD-63E6-6F09-D3BA-F3FB9D0CA6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984042" y="5209678"/>
            <a:ext cx="2278405" cy="39048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9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FBDC9346-1759-0DED-30BD-0F5178EFA50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84042" y="4932043"/>
            <a:ext cx="2278406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97891B0-63E0-CE6C-B9DD-4F24A7994A25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476" y="1501946"/>
            <a:ext cx="4263754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D0CB8FF-455A-CA4F-6C99-7300B57793D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5130807" y="1501946"/>
            <a:ext cx="643271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504855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7A06-09D4-D348-95A1-02F12CCE1165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49851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49851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716F358-C3D8-80D7-8660-152348BA125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8128710" y="1521557"/>
            <a:ext cx="3418856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18836186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559780"/>
            <a:ext cx="10898131" cy="793554"/>
          </a:xfrm>
        </p:spPr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5B5CD-417E-DC4F-9696-050C353F785C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120A71D-3CB0-91ED-4BE9-A87D709FAC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26423" y="1871221"/>
            <a:ext cx="3156366" cy="388253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0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C19C6FA-45A0-3B7D-7EA0-2C154D2551B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826423" y="1508080"/>
            <a:ext cx="3156367" cy="251608"/>
          </a:xfrm>
          <a:noFill/>
        </p:spPr>
        <p:txBody>
          <a:bodyPr lIns="0" rIns="0" anchor="t" anchorCtr="0"/>
          <a:lstStyle>
            <a:lvl1pPr marL="0" indent="0" algn="l">
              <a:lnSpc>
                <a:spcPct val="108000"/>
              </a:lnSpc>
              <a:spcBef>
                <a:spcPts val="0"/>
              </a:spcBef>
              <a:buNone/>
              <a:defRPr sz="14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4C9B55C-9FB9-3F1E-3D58-8D44F409FE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6115" y="3646574"/>
            <a:ext cx="1863187" cy="704709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E9C0041B-AA8C-7D1D-B1CF-33618E7C623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1110" y="1549290"/>
            <a:ext cx="1878192" cy="185971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9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9B8FEB3-237C-ECBD-650E-ABDCA68A315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6115" y="4624036"/>
            <a:ext cx="1863187" cy="1129724"/>
          </a:xfrm>
          <a:noFill/>
        </p:spPr>
        <p:txBody>
          <a:bodyPr lIns="0" t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1">
                <a:solidFill>
                  <a:srgbClr val="0A3728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54F300-C497-AD94-5460-41DAAFDE4D5E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57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95E61A-5F1E-3859-FCFF-94C7AD9F23CD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8998934" y="1521557"/>
            <a:ext cx="2553478" cy="4238469"/>
          </a:xfrm>
        </p:spPr>
        <p:txBody>
          <a:bodyPr/>
          <a:lstStyle>
            <a:lvl1pPr marL="0" indent="0">
              <a:lnSpc>
                <a:spcPct val="112000"/>
              </a:lnSpc>
              <a:spcBef>
                <a:spcPts val="2200"/>
              </a:spcBef>
              <a:spcAft>
                <a:spcPts val="800"/>
              </a:spcAft>
              <a:buSzPct val="80000"/>
              <a:buNone/>
              <a:tabLst/>
              <a:defRPr sz="950">
                <a:solidFill>
                  <a:srgbClr val="0A3728"/>
                </a:solidFill>
              </a:defRPr>
            </a:lvl1pPr>
            <a:lvl2pPr marL="120650" indent="-120650">
              <a:lnSpc>
                <a:spcPct val="112000"/>
              </a:lnSpc>
              <a:spcBef>
                <a:spcPts val="400"/>
              </a:spcBef>
              <a:buSzPct val="75000"/>
              <a:tabLst/>
              <a:defRPr sz="950">
                <a:solidFill>
                  <a:srgbClr val="0A3728"/>
                </a:solidFill>
              </a:defRPr>
            </a:lvl2pPr>
            <a:lvl3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3pPr>
            <a:lvl4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4pPr>
            <a:lvl5pPr>
              <a:lnSpc>
                <a:spcPct val="112000"/>
              </a:lnSpc>
              <a:buSzPct val="75000"/>
              <a:defRPr sz="950">
                <a:solidFill>
                  <a:srgbClr val="0A3728"/>
                </a:solidFill>
              </a:defRPr>
            </a:lvl5pPr>
          </a:lstStyle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</p:spTree>
    <p:extLst>
      <p:ext uri="{BB962C8B-B14F-4D97-AF65-F5344CB8AC3E}">
        <p14:creationId xmlns:p14="http://schemas.microsoft.com/office/powerpoint/2010/main" val="216705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5920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AC968C0-9C4F-5E53-5947-BB39EE4E8D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29" y="622303"/>
            <a:ext cx="10898131" cy="79355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4533D-2404-2D42-8D25-476CCCDD513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73410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3920" y="0"/>
            <a:ext cx="7498081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221" y="391885"/>
            <a:ext cx="3687939" cy="5229919"/>
          </a:xfrm>
        </p:spPr>
        <p:txBody>
          <a:bodyPr anchor="b" anchorCtr="0"/>
          <a:lstStyle>
            <a:lvl1pPr>
              <a:lnSpc>
                <a:spcPct val="108000"/>
              </a:lnSpc>
              <a:defRPr sz="1400">
                <a:latin typeface="+mn-lt"/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C3FB9-9D1E-824E-A200-A312BCC9C6CA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63356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B89-8E88-8046-A0C3-212B4EB85360}" type="datetime1">
              <a:t>3/14/2025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4329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9741-BEB1-FE47-9FFC-9926B0CAD4CA}" type="datetime1">
              <a:t>3/14/2025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728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3237164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</p:spTree>
    <p:extLst>
      <p:ext uri="{BB962C8B-B14F-4D97-AF65-F5344CB8AC3E}">
        <p14:creationId xmlns:p14="http://schemas.microsoft.com/office/powerpoint/2010/main" val="10981883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825" y="2032941"/>
            <a:ext cx="4726750" cy="2387600"/>
          </a:xfrm>
        </p:spPr>
        <p:txBody>
          <a:bodyPr anchor="b"/>
          <a:lstStyle>
            <a:lvl1pPr algn="l">
              <a:defRPr sz="5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825" y="6042990"/>
            <a:ext cx="4726750" cy="37989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rgbClr val="0A372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subtitle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28E475-5256-75F1-5F85-DE3992E2B629}"/>
              </a:ext>
            </a:extLst>
          </p:cNvPr>
          <p:cNvGrpSpPr/>
          <p:nvPr userDrawn="1"/>
        </p:nvGrpSpPr>
        <p:grpSpPr bwMode="gray">
          <a:xfrm>
            <a:off x="634943" y="638610"/>
            <a:ext cx="1266363" cy="446330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6A4D8BE-C1F3-A0C0-C0F9-3563282508C8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076194A-6F07-A603-CE75-E1E0B94578E2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1745E1A2-CB4D-14C7-60CE-20B23FB9C5FD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3450383C-1D34-8834-7266-79ACE1886EA1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91DD7E65-5FD1-C1FF-26DB-5772E858A62B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1D12D542-95DE-8AD1-D8DB-574AAD8C52C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123EFFA0-BD3C-1546-DBEA-003FA0AD197E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D9AEB997-88BA-3BC1-7D43-C67F2F524F3C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E4395B3-D7E4-8B54-7FB3-157346A4328E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F77BB42-4248-DA74-099B-4A6017BF4BA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3A162BD-B818-56F5-D2CD-8344E1845E98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78F10536-9664-BC60-A183-F17FA28C0077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5DE98069-4AF5-1072-3309-E81FCC6A38C6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CECB3DC5-0762-0CE9-F47D-D024CA6E29A9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449DC507-3AA3-EB95-4E8A-E4D580B556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D148E52-409F-73EB-63FE-D0D3E7F90BE0}"/>
              </a:ext>
            </a:extLst>
          </p:cNvPr>
          <p:cNvSpPr txBox="1"/>
          <p:nvPr userDrawn="1"/>
        </p:nvSpPr>
        <p:spPr>
          <a:xfrm>
            <a:off x="628476" y="6044670"/>
            <a:ext cx="2288054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607"/>
              </a:lnSpc>
            </a:pP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Presenter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Name</a:t>
            </a:r>
            <a:r>
              <a:rPr sz="1395" spc="-9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dirty="0">
                <a:solidFill>
                  <a:srgbClr val="093728"/>
                </a:solidFill>
                <a:latin typeface="Arial"/>
                <a:cs typeface="Arial"/>
              </a:rPr>
              <a:t>and/or</a:t>
            </a:r>
            <a:r>
              <a:rPr sz="1395" spc="-6" dirty="0">
                <a:solidFill>
                  <a:srgbClr val="093728"/>
                </a:solidFill>
                <a:latin typeface="Arial"/>
                <a:cs typeface="Arial"/>
              </a:rPr>
              <a:t> </a:t>
            </a:r>
            <a:r>
              <a:rPr sz="1395" spc="-12" dirty="0">
                <a:solidFill>
                  <a:srgbClr val="093728"/>
                </a:solidFill>
                <a:latin typeface="Arial"/>
                <a:cs typeface="Arial"/>
              </a:rPr>
              <a:t>Date</a:t>
            </a:r>
            <a:endParaRPr sz="1395">
              <a:latin typeface="Arial"/>
              <a:cs typeface="Arial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0E2D6C8-37F8-A835-4310-24EBB0E6F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799" y="4821826"/>
            <a:ext cx="4726749" cy="698400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sz="2300" b="0">
                <a:solidFill>
                  <a:srgbClr val="0A37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298339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rgbClr val="0A3728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D90FD-B435-43DB-9A67-DD6748747D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63989" y="4607338"/>
            <a:ext cx="10515600" cy="5458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A372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Add text here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A02C626A-A270-7A4B-A704-DDEB78AA3C76}" type="datetime1">
              <a:rPr lang="en-FI"/>
              <a:pPr/>
              <a:t>14/03/2025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074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989" y="512625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F5491-8DEC-0C41-8A75-B5D9FDC835D0}" type="datetime1">
              <a:t>3/14/2025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27B15A-17AC-F9AD-CCB0-AA6587BC6EC4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3F9FAFBC-CAE4-2AA0-A409-A35CAD23ECC5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B71C66BD-989E-9EC1-BD11-67B6382228A4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AC878A9-D525-6E9E-6A59-298D741902F2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2CF6F1D3-3A33-FEF2-6ABF-16BF4BAEE680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0E649BB0-96A0-7302-523D-1804F7B96827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26646E-AABA-A041-44C6-2863F7A6D9D8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9D2D54B6-3718-13AE-3956-BDD7FD65E692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E27CD69F-FA48-138B-A882-332D8CB3B2EE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DD80CC52-C142-843B-D19D-8A444BA58040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ED2A8F61-07C2-6708-36B4-0D486CF2D233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4E391AE4-817A-6714-D34E-F47EDA9731F3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36F1FBCF-8336-42C8-B35E-DDDDEA48D03A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C2B063A0-4F31-F2ED-86A4-B1B4DF32C9F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E3B005F5-F637-D60D-0481-EDF3B5C97BC2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922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74656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2242800"/>
            <a:ext cx="7236114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91829" y="1501913"/>
            <a:ext cx="7235876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8088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727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EFAE-B78C-C040-8DAD-A082EAC166D6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51593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29" y="559780"/>
            <a:ext cx="7236114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91829" y="1501913"/>
            <a:ext cx="7236114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C0E5-3A8A-1E43-8B61-3FCC0873FACE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9123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8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44018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2242800"/>
            <a:ext cx="4715550" cy="364434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5580" y="1501913"/>
            <a:ext cx="4715395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8194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207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8905-5371-1A44-B9D1-93CFA200877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68355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itle and Conten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2" y="0"/>
            <a:ext cx="609679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5580" y="559780"/>
            <a:ext cx="4715550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5580" y="1501913"/>
            <a:ext cx="4715550" cy="4385235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DE44-6678-824C-9AFE-FC34812425C5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92345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9527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0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33912-DBC9-B742-BECA-2B80F3D729C8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9289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17965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492474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9145" y="559780"/>
            <a:ext cx="3452807" cy="793554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29145" y="3102429"/>
            <a:ext cx="3452807" cy="2784718"/>
          </a:xfrm>
        </p:spPr>
        <p:txBody>
          <a:bodyPr/>
          <a:lstStyle/>
          <a:p>
            <a:pPr lvl="0"/>
            <a:r>
              <a:rPr lang="en-GB" noProof="0" dirty="0"/>
              <a:t>Click to add first level text</a:t>
            </a:r>
          </a:p>
          <a:p>
            <a:pPr lvl="1"/>
            <a:r>
              <a:rPr lang="en-GB" noProof="0" dirty="0"/>
              <a:t>Second level text</a:t>
            </a:r>
          </a:p>
          <a:p>
            <a:pPr lvl="2"/>
            <a:r>
              <a:rPr lang="en-GB" noProof="0" dirty="0"/>
              <a:t>Third level text</a:t>
            </a:r>
          </a:p>
          <a:p>
            <a:pPr lvl="3"/>
            <a:r>
              <a:rPr lang="en-GB" noProof="0" dirty="0"/>
              <a:t>Fourth level text</a:t>
            </a:r>
          </a:p>
          <a:p>
            <a:pPr lvl="4"/>
            <a:r>
              <a:rPr lang="en-GB" noProof="0" dirty="0"/>
              <a:t>Fifth level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38B2-DD1E-DE40-97F9-5C6241FF7D43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9C500-2152-F9F6-19D4-A085002BB1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9145" y="1501913"/>
            <a:ext cx="3452694" cy="428488"/>
          </a:xfrm>
        </p:spPr>
        <p:txBody>
          <a:bodyPr/>
          <a:lstStyle>
            <a:lvl1pPr marL="0" indent="0">
              <a:lnSpc>
                <a:spcPct val="108000"/>
              </a:lnSpc>
              <a:spcBef>
                <a:spcPts val="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Add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760977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1635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0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4B21-B108-9F41-B271-AA0E24E09BBF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99332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Tex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BDD93CED-B02D-5F4E-354A-72B2DCA819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75036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GB" noProof="0" dirty="0"/>
              <a:t>Add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4715" y="559779"/>
            <a:ext cx="7236114" cy="5103601"/>
          </a:xfrm>
        </p:spPr>
        <p:txBody>
          <a:bodyPr/>
          <a:lstStyle/>
          <a:p>
            <a:r>
              <a:rPr lang="en-GB" noProof="0" dirty="0"/>
              <a:t>Add title here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619E-5A73-C54F-8114-59864B078989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407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41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8.xml"/><Relationship Id="rId18" Type="http://schemas.openxmlformats.org/officeDocument/2006/relationships/slideLayout" Target="../slideLayouts/slideLayout183.xml"/><Relationship Id="rId26" Type="http://schemas.openxmlformats.org/officeDocument/2006/relationships/slideLayout" Target="../slideLayouts/slideLayout191.xml"/><Relationship Id="rId39" Type="http://schemas.openxmlformats.org/officeDocument/2006/relationships/slideLayout" Target="../slideLayouts/slideLayout204.xml"/><Relationship Id="rId21" Type="http://schemas.openxmlformats.org/officeDocument/2006/relationships/slideLayout" Target="../slideLayouts/slideLayout186.xml"/><Relationship Id="rId34" Type="http://schemas.openxmlformats.org/officeDocument/2006/relationships/slideLayout" Target="../slideLayouts/slideLayout199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81.xml"/><Relationship Id="rId20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194.xml"/><Relationship Id="rId41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24" Type="http://schemas.openxmlformats.org/officeDocument/2006/relationships/slideLayout" Target="../slideLayouts/slideLayout189.xml"/><Relationship Id="rId32" Type="http://schemas.openxmlformats.org/officeDocument/2006/relationships/slideLayout" Target="../slideLayouts/slideLayout197.xml"/><Relationship Id="rId37" Type="http://schemas.openxmlformats.org/officeDocument/2006/relationships/slideLayout" Target="../slideLayouts/slideLayout202.xml"/><Relationship Id="rId40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23" Type="http://schemas.openxmlformats.org/officeDocument/2006/relationships/slideLayout" Target="../slideLayouts/slideLayout188.xml"/><Relationship Id="rId28" Type="http://schemas.openxmlformats.org/officeDocument/2006/relationships/slideLayout" Target="../slideLayouts/slideLayout193.xml"/><Relationship Id="rId36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75.xml"/><Relationship Id="rId19" Type="http://schemas.openxmlformats.org/officeDocument/2006/relationships/slideLayout" Target="../slideLayouts/slideLayout184.xml"/><Relationship Id="rId31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Relationship Id="rId22" Type="http://schemas.openxmlformats.org/officeDocument/2006/relationships/slideLayout" Target="../slideLayouts/slideLayout187.xml"/><Relationship Id="rId27" Type="http://schemas.openxmlformats.org/officeDocument/2006/relationships/slideLayout" Target="../slideLayouts/slideLayout192.xml"/><Relationship Id="rId30" Type="http://schemas.openxmlformats.org/officeDocument/2006/relationships/slideLayout" Target="../slideLayouts/slideLayout195.xml"/><Relationship Id="rId35" Type="http://schemas.openxmlformats.org/officeDocument/2006/relationships/slideLayout" Target="../slideLayouts/slideLayout200.xml"/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7.xml"/><Relationship Id="rId17" Type="http://schemas.openxmlformats.org/officeDocument/2006/relationships/slideLayout" Target="../slideLayouts/slideLayout182.xml"/><Relationship Id="rId25" Type="http://schemas.openxmlformats.org/officeDocument/2006/relationships/slideLayout" Target="../slideLayouts/slideLayout190.xml"/><Relationship Id="rId33" Type="http://schemas.openxmlformats.org/officeDocument/2006/relationships/slideLayout" Target="../slideLayouts/slideLayout198.xml"/><Relationship Id="rId38" Type="http://schemas.openxmlformats.org/officeDocument/2006/relationships/slideLayout" Target="../slideLayouts/slideLayout20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9.xml"/><Relationship Id="rId18" Type="http://schemas.openxmlformats.org/officeDocument/2006/relationships/slideLayout" Target="../slideLayouts/slideLayout224.xml"/><Relationship Id="rId26" Type="http://schemas.openxmlformats.org/officeDocument/2006/relationships/slideLayout" Target="../slideLayouts/slideLayout232.xml"/><Relationship Id="rId39" Type="http://schemas.openxmlformats.org/officeDocument/2006/relationships/slideLayout" Target="../slideLayouts/slideLayout245.xml"/><Relationship Id="rId21" Type="http://schemas.openxmlformats.org/officeDocument/2006/relationships/slideLayout" Target="../slideLayouts/slideLayout227.xml"/><Relationship Id="rId34" Type="http://schemas.openxmlformats.org/officeDocument/2006/relationships/slideLayout" Target="../slideLayouts/slideLayout240.xml"/><Relationship Id="rId42" Type="http://schemas.openxmlformats.org/officeDocument/2006/relationships/theme" Target="../theme/theme6.xml"/><Relationship Id="rId7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20" Type="http://schemas.openxmlformats.org/officeDocument/2006/relationships/slideLayout" Target="../slideLayouts/slideLayout226.xml"/><Relationship Id="rId29" Type="http://schemas.openxmlformats.org/officeDocument/2006/relationships/slideLayout" Target="../slideLayouts/slideLayout235.xml"/><Relationship Id="rId41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24" Type="http://schemas.openxmlformats.org/officeDocument/2006/relationships/slideLayout" Target="../slideLayouts/slideLayout230.xml"/><Relationship Id="rId32" Type="http://schemas.openxmlformats.org/officeDocument/2006/relationships/slideLayout" Target="../slideLayouts/slideLayout238.xml"/><Relationship Id="rId37" Type="http://schemas.openxmlformats.org/officeDocument/2006/relationships/slideLayout" Target="../slideLayouts/slideLayout243.xml"/><Relationship Id="rId40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23" Type="http://schemas.openxmlformats.org/officeDocument/2006/relationships/slideLayout" Target="../slideLayouts/slideLayout229.xml"/><Relationship Id="rId28" Type="http://schemas.openxmlformats.org/officeDocument/2006/relationships/slideLayout" Target="../slideLayouts/slideLayout234.xml"/><Relationship Id="rId36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16.xml"/><Relationship Id="rId19" Type="http://schemas.openxmlformats.org/officeDocument/2006/relationships/slideLayout" Target="../slideLayouts/slideLayout225.xml"/><Relationship Id="rId31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Relationship Id="rId22" Type="http://schemas.openxmlformats.org/officeDocument/2006/relationships/slideLayout" Target="../slideLayouts/slideLayout228.xml"/><Relationship Id="rId27" Type="http://schemas.openxmlformats.org/officeDocument/2006/relationships/slideLayout" Target="../slideLayouts/slideLayout233.xml"/><Relationship Id="rId30" Type="http://schemas.openxmlformats.org/officeDocument/2006/relationships/slideLayout" Target="../slideLayouts/slideLayout236.xml"/><Relationship Id="rId35" Type="http://schemas.openxmlformats.org/officeDocument/2006/relationships/slideLayout" Target="../slideLayouts/slideLayout241.xml"/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23.xml"/><Relationship Id="rId25" Type="http://schemas.openxmlformats.org/officeDocument/2006/relationships/slideLayout" Target="../slideLayouts/slideLayout231.xml"/><Relationship Id="rId33" Type="http://schemas.openxmlformats.org/officeDocument/2006/relationships/slideLayout" Target="../slideLayouts/slideLayout239.xml"/><Relationship Id="rId38" Type="http://schemas.openxmlformats.org/officeDocument/2006/relationships/slideLayout" Target="../slideLayouts/slideLayout24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rPr lang="en-FI"/>
              <a:pPr/>
              <a:t>14/03/2025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51" r:id="rId3"/>
    <p:sldLayoutId id="2147483668" r:id="rId4"/>
    <p:sldLayoutId id="2147483669" r:id="rId5"/>
    <p:sldLayoutId id="2147483662" r:id="rId6"/>
    <p:sldLayoutId id="2147483689" r:id="rId7"/>
    <p:sldLayoutId id="2147483917" r:id="rId8"/>
    <p:sldLayoutId id="2147483918" r:id="rId9"/>
    <p:sldLayoutId id="2147483670" r:id="rId10"/>
    <p:sldLayoutId id="2147483688" r:id="rId11"/>
    <p:sldLayoutId id="2147483915" r:id="rId12"/>
    <p:sldLayoutId id="2147483916" r:id="rId13"/>
    <p:sldLayoutId id="2147483671" r:id="rId14"/>
    <p:sldLayoutId id="2147483690" r:id="rId15"/>
    <p:sldLayoutId id="2147483673" r:id="rId16"/>
    <p:sldLayoutId id="2147483692" r:id="rId17"/>
    <p:sldLayoutId id="2147483672" r:id="rId18"/>
    <p:sldLayoutId id="2147483691" r:id="rId19"/>
    <p:sldLayoutId id="2147483687" r:id="rId20"/>
    <p:sldLayoutId id="2147483693" r:id="rId21"/>
    <p:sldLayoutId id="2147483650" r:id="rId22"/>
    <p:sldLayoutId id="2147483944" r:id="rId23"/>
    <p:sldLayoutId id="2147483663" r:id="rId24"/>
    <p:sldLayoutId id="2147483919" r:id="rId25"/>
    <p:sldLayoutId id="2147483674" r:id="rId26"/>
    <p:sldLayoutId id="2147483675" r:id="rId27"/>
    <p:sldLayoutId id="2147483665" r:id="rId28"/>
    <p:sldLayoutId id="2147483664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54" r:id="rId41"/>
    <p:sldLayoutId id="2147483655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00000"/>
        <a:buFont typeface="Arial" panose="020B0604020202020204" pitchFamily="34" charset="0"/>
        <a:buChar char="●"/>
        <a:tabLst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00000"/>
        <a:buFont typeface="Arial" panose="020B0604020202020204" pitchFamily="34" charset="0"/>
        <a:buChar char="●"/>
        <a:tabLst/>
        <a:defRPr sz="12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00000"/>
        <a:buFont typeface="Arial" panose="020B0604020202020204" pitchFamily="34" charset="0"/>
        <a:buChar char="●"/>
        <a:tabLst/>
        <a:defRPr sz="11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00000"/>
        <a:buFont typeface="Arial" panose="020B0604020202020204" pitchFamily="34" charset="0"/>
        <a:buChar char="●"/>
        <a:tabLst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400" indent="-177800" algn="l" defTabSz="914400" rtl="0" eaLnBrk="1" latinLnBrk="0" hangingPunct="1">
        <a:lnSpc>
          <a:spcPct val="108000"/>
        </a:lnSpc>
        <a:spcBef>
          <a:spcPts val="0"/>
        </a:spcBef>
        <a:buSzPct val="100000"/>
        <a:buFont typeface="Arial" panose="020B0604020202020204" pitchFamily="34" charset="0"/>
        <a:buChar char="●"/>
        <a:tabLst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56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8" r:id="rId3"/>
    <p:sldLayoutId id="2147483700" r:id="rId4"/>
    <p:sldLayoutId id="2147483701" r:id="rId5"/>
    <p:sldLayoutId id="2147483702" r:id="rId6"/>
    <p:sldLayoutId id="2147483920" r:id="rId7"/>
    <p:sldLayoutId id="2147483921" r:id="rId8"/>
    <p:sldLayoutId id="2147483703" r:id="rId9"/>
    <p:sldLayoutId id="2147483704" r:id="rId10"/>
    <p:sldLayoutId id="2147483922" r:id="rId11"/>
    <p:sldLayoutId id="2147483923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945" r:id="rId22"/>
    <p:sldLayoutId id="2147483714" r:id="rId23"/>
    <p:sldLayoutId id="214748392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  <p:sldLayoutId id="2147483727" r:id="rId37"/>
    <p:sldLayoutId id="2147483728" r:id="rId38"/>
    <p:sldLayoutId id="2147483729" r:id="rId39"/>
    <p:sldLayoutId id="2147483730" r:id="rId40"/>
    <p:sldLayoutId id="2147483731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925" r:id="rId7"/>
    <p:sldLayoutId id="2147483926" r:id="rId8"/>
    <p:sldLayoutId id="2147483739" r:id="rId9"/>
    <p:sldLayoutId id="2147483740" r:id="rId10"/>
    <p:sldLayoutId id="2147483927" r:id="rId11"/>
    <p:sldLayoutId id="2147483928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946" r:id="rId22"/>
    <p:sldLayoutId id="2147483750" r:id="rId23"/>
    <p:sldLayoutId id="2147483929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40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930" r:id="rId7"/>
    <p:sldLayoutId id="2147483931" r:id="rId8"/>
    <p:sldLayoutId id="2147483775" r:id="rId9"/>
    <p:sldLayoutId id="2147483776" r:id="rId10"/>
    <p:sldLayoutId id="2147483932" r:id="rId11"/>
    <p:sldLayoutId id="2147483933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3" r:id="rId19"/>
    <p:sldLayoutId id="2147483784" r:id="rId20"/>
    <p:sldLayoutId id="2147483785" r:id="rId21"/>
    <p:sldLayoutId id="2147483947" r:id="rId22"/>
    <p:sldLayoutId id="2147483786" r:id="rId23"/>
    <p:sldLayoutId id="2147483934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9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935" r:id="rId7"/>
    <p:sldLayoutId id="2147483936" r:id="rId8"/>
    <p:sldLayoutId id="2147483811" r:id="rId9"/>
    <p:sldLayoutId id="2147483812" r:id="rId10"/>
    <p:sldLayoutId id="2147483937" r:id="rId11"/>
    <p:sldLayoutId id="2147483938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948" r:id="rId22"/>
    <p:sldLayoutId id="2147483822" r:id="rId23"/>
    <p:sldLayoutId id="2147483943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4C2E13E-10AF-2448-9970-A9EDA4EE4A10}" type="datetime1">
              <a:rPr lang="en-FI"/>
              <a:pPr/>
              <a:t>14/03/2025</a:t>
            </a:fld>
            <a:endParaRPr lang="en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chemeClr val="bg1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56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76" r:id="rId7"/>
    <p:sldLayoutId id="2147483939" r:id="rId8"/>
    <p:sldLayoutId id="2147483847" r:id="rId9"/>
    <p:sldLayoutId id="2147483848" r:id="rId10"/>
    <p:sldLayoutId id="2147483940" r:id="rId11"/>
    <p:sldLayoutId id="2147483941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949" r:id="rId22"/>
    <p:sldLayoutId id="2147483858" r:id="rId23"/>
    <p:sldLayoutId id="2147483942" r:id="rId24"/>
    <p:sldLayoutId id="2147483859" r:id="rId25"/>
    <p:sldLayoutId id="2147483860" r:id="rId26"/>
    <p:sldLayoutId id="2147483861" r:id="rId27"/>
    <p:sldLayoutId id="2147483862" r:id="rId28"/>
    <p:sldLayoutId id="2147483863" r:id="rId29"/>
    <p:sldLayoutId id="2147483864" r:id="rId30"/>
    <p:sldLayoutId id="2147483865" r:id="rId31"/>
    <p:sldLayoutId id="2147483866" r:id="rId32"/>
    <p:sldLayoutId id="2147483867" r:id="rId33"/>
    <p:sldLayoutId id="2147483868" r:id="rId34"/>
    <p:sldLayoutId id="2147483869" r:id="rId35"/>
    <p:sldLayoutId id="2147483870" r:id="rId36"/>
    <p:sldLayoutId id="2147483871" r:id="rId37"/>
    <p:sldLayoutId id="2147483872" r:id="rId38"/>
    <p:sldLayoutId id="2147483873" r:id="rId39"/>
    <p:sldLayoutId id="2147483874" r:id="rId40"/>
    <p:sldLayoutId id="2147483875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chemeClr val="bg1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chemeClr val="bg1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chemeClr val="bg1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29" y="2196000"/>
            <a:ext cx="10898131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9426" y="6410157"/>
            <a:ext cx="1316382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C4C2E13E-10AF-2448-9970-A9EDA4EE4A10}" type="datetime1">
              <a:t>3/14/2025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1139" y="6410157"/>
            <a:ext cx="2662583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A3728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5808" y="6410157"/>
            <a:ext cx="521251" cy="2115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A3728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C1EB3D-1890-A3D7-8B98-735915CE9770}"/>
              </a:ext>
            </a:extLst>
          </p:cNvPr>
          <p:cNvGrpSpPr/>
          <p:nvPr userDrawn="1"/>
        </p:nvGrpSpPr>
        <p:grpSpPr bwMode="gray">
          <a:xfrm>
            <a:off x="634944" y="6221686"/>
            <a:ext cx="900064" cy="317228"/>
            <a:chOff x="1433512" y="1785928"/>
            <a:chExt cx="9324636" cy="3286469"/>
          </a:xfrm>
          <a:solidFill>
            <a:srgbClr val="0A3728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D185F500-09FF-CF17-1FC8-01835604D3CD}"/>
                </a:ext>
              </a:extLst>
            </p:cNvPr>
            <p:cNvSpPr/>
            <p:nvPr/>
          </p:nvSpPr>
          <p:spPr bwMode="gray">
            <a:xfrm>
              <a:off x="9746311" y="3968944"/>
              <a:ext cx="1011837" cy="1063569"/>
            </a:xfrm>
            <a:custGeom>
              <a:avLst/>
              <a:gdLst>
                <a:gd name="connsiteX0" fmla="*/ 1011838 w 1011837"/>
                <a:gd name="connsiteY0" fmla="*/ 1063569 h 1063569"/>
                <a:gd name="connsiteX1" fmla="*/ 926023 w 1011837"/>
                <a:gd name="connsiteY1" fmla="*/ 829700 h 1063569"/>
                <a:gd name="connsiteX2" fmla="*/ 926023 w 1011837"/>
                <a:gd name="connsiteY2" fmla="*/ 396474 h 1063569"/>
                <a:gd name="connsiteX3" fmla="*/ 871399 w 1011837"/>
                <a:gd name="connsiteY3" fmla="*/ 186683 h 1063569"/>
                <a:gd name="connsiteX4" fmla="*/ 723373 w 1011837"/>
                <a:gd name="connsiteY4" fmla="*/ 48256 h 1063569"/>
                <a:gd name="connsiteX5" fmla="*/ 512376 w 1011837"/>
                <a:gd name="connsiteY5" fmla="*/ 0 h 1063569"/>
                <a:gd name="connsiteX6" fmla="*/ 161699 w 1011837"/>
                <a:gd name="connsiteY6" fmla="*/ 165730 h 1063569"/>
                <a:gd name="connsiteX7" fmla="*/ 161699 w 1011837"/>
                <a:gd name="connsiteY7" fmla="*/ 18865 h 1063569"/>
                <a:gd name="connsiteX8" fmla="*/ 0 w 1011837"/>
                <a:gd name="connsiteY8" fmla="*/ 18865 h 1063569"/>
                <a:gd name="connsiteX9" fmla="*/ 0 w 1011837"/>
                <a:gd name="connsiteY9" fmla="*/ 1063569 h 1063569"/>
                <a:gd name="connsiteX10" fmla="*/ 163806 w 1011837"/>
                <a:gd name="connsiteY10" fmla="*/ 1063569 h 1063569"/>
                <a:gd name="connsiteX11" fmla="*/ 163806 w 1011837"/>
                <a:gd name="connsiteY11" fmla="*/ 325160 h 1063569"/>
                <a:gd name="connsiteX12" fmla="*/ 310821 w 1011837"/>
                <a:gd name="connsiteY12" fmla="*/ 196140 h 1063569"/>
                <a:gd name="connsiteX13" fmla="*/ 489279 w 1011837"/>
                <a:gd name="connsiteY13" fmla="*/ 151009 h 1063569"/>
                <a:gd name="connsiteX14" fmla="*/ 683499 w 1011837"/>
                <a:gd name="connsiteY14" fmla="*/ 225489 h 1063569"/>
                <a:gd name="connsiteX15" fmla="*/ 762233 w 1011837"/>
                <a:gd name="connsiteY15" fmla="*/ 442633 h 1063569"/>
                <a:gd name="connsiteX16" fmla="*/ 762233 w 1011837"/>
                <a:gd name="connsiteY16" fmla="*/ 829700 h 1063569"/>
                <a:gd name="connsiteX17" fmla="*/ 838523 w 1011837"/>
                <a:gd name="connsiteY17" fmla="*/ 1063569 h 1063569"/>
                <a:gd name="connsiteX18" fmla="*/ 1011838 w 1011837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37" h="1063569">
                  <a:moveTo>
                    <a:pt x="1011838" y="1063569"/>
                  </a:moveTo>
                  <a:cubicBezTo>
                    <a:pt x="1011838" y="1063569"/>
                    <a:pt x="926023" y="980431"/>
                    <a:pt x="926023" y="829700"/>
                  </a:cubicBezTo>
                  <a:lnTo>
                    <a:pt x="926023" y="396474"/>
                  </a:lnTo>
                  <a:cubicBezTo>
                    <a:pt x="926023" y="316738"/>
                    <a:pt x="907815" y="246813"/>
                    <a:pt x="871399" y="186683"/>
                  </a:cubicBezTo>
                  <a:cubicBezTo>
                    <a:pt x="835067" y="126594"/>
                    <a:pt x="785668" y="80435"/>
                    <a:pt x="723373" y="48256"/>
                  </a:cubicBezTo>
                  <a:cubicBezTo>
                    <a:pt x="661077" y="16069"/>
                    <a:pt x="590772" y="0"/>
                    <a:pt x="512376" y="0"/>
                  </a:cubicBezTo>
                  <a:cubicBezTo>
                    <a:pt x="368143" y="0"/>
                    <a:pt x="251223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806" y="1063569"/>
                  </a:lnTo>
                  <a:lnTo>
                    <a:pt x="163806" y="325160"/>
                  </a:lnTo>
                  <a:cubicBezTo>
                    <a:pt x="203004" y="269215"/>
                    <a:pt x="251982" y="226222"/>
                    <a:pt x="310821" y="196140"/>
                  </a:cubicBezTo>
                  <a:cubicBezTo>
                    <a:pt x="369576" y="166050"/>
                    <a:pt x="429090" y="151009"/>
                    <a:pt x="489279" y="151009"/>
                  </a:cubicBezTo>
                  <a:cubicBezTo>
                    <a:pt x="566242" y="151009"/>
                    <a:pt x="630982" y="175886"/>
                    <a:pt x="683499" y="225489"/>
                  </a:cubicBezTo>
                  <a:cubicBezTo>
                    <a:pt x="736017" y="275135"/>
                    <a:pt x="762233" y="347528"/>
                    <a:pt x="762233" y="442633"/>
                  </a:cubicBezTo>
                  <a:lnTo>
                    <a:pt x="762233" y="829700"/>
                  </a:lnTo>
                  <a:cubicBezTo>
                    <a:pt x="762233" y="997619"/>
                    <a:pt x="838523" y="1063569"/>
                    <a:pt x="838523" y="1063569"/>
                  </a:cubicBezTo>
                  <a:lnTo>
                    <a:pt x="1011838" y="1063569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ADB5D960-FC36-AB20-9AEB-545CB20663EF}"/>
                </a:ext>
              </a:extLst>
            </p:cNvPr>
            <p:cNvSpPr/>
            <p:nvPr/>
          </p:nvSpPr>
          <p:spPr bwMode="gray">
            <a:xfrm>
              <a:off x="8650269" y="3968953"/>
              <a:ext cx="942512" cy="1082450"/>
            </a:xfrm>
            <a:custGeom>
              <a:avLst/>
              <a:gdLst>
                <a:gd name="connsiteX0" fmla="*/ 771220 w 942512"/>
                <a:gd name="connsiteY0" fmla="*/ 1063561 h 1082450"/>
                <a:gd name="connsiteX1" fmla="*/ 942512 w 942512"/>
                <a:gd name="connsiteY1" fmla="*/ 1063561 h 1082450"/>
                <a:gd name="connsiteX2" fmla="*/ 856689 w 942512"/>
                <a:gd name="connsiteY2" fmla="*/ 829692 h 1082450"/>
                <a:gd name="connsiteX3" fmla="*/ 856689 w 942512"/>
                <a:gd name="connsiteY3" fmla="*/ 730241 h 1082450"/>
                <a:gd name="connsiteX4" fmla="*/ 856689 w 942512"/>
                <a:gd name="connsiteY4" fmla="*/ 571552 h 1082450"/>
                <a:gd name="connsiteX5" fmla="*/ 856689 w 942512"/>
                <a:gd name="connsiteY5" fmla="*/ 346121 h 1082450"/>
                <a:gd name="connsiteX6" fmla="*/ 746470 w 942512"/>
                <a:gd name="connsiteY6" fmla="*/ 87046 h 1082450"/>
                <a:gd name="connsiteX7" fmla="*/ 470320 w 942512"/>
                <a:gd name="connsiteY7" fmla="*/ 0 h 1082450"/>
                <a:gd name="connsiteX8" fmla="*/ 250911 w 942512"/>
                <a:gd name="connsiteY8" fmla="*/ 38790 h 1082450"/>
                <a:gd name="connsiteX9" fmla="*/ 62979 w 942512"/>
                <a:gd name="connsiteY9" fmla="*/ 144718 h 1082450"/>
                <a:gd name="connsiteX10" fmla="*/ 62979 w 942512"/>
                <a:gd name="connsiteY10" fmla="*/ 318869 h 1082450"/>
                <a:gd name="connsiteX11" fmla="*/ 256129 w 942512"/>
                <a:gd name="connsiteY11" fmla="*/ 192965 h 1082450"/>
                <a:gd name="connsiteX12" fmla="*/ 466122 w 942512"/>
                <a:gd name="connsiteY12" fmla="*/ 146806 h 1082450"/>
                <a:gd name="connsiteX13" fmla="*/ 629912 w 942512"/>
                <a:gd name="connsiteY13" fmla="*/ 191946 h 1082450"/>
                <a:gd name="connsiteX14" fmla="*/ 694998 w 942512"/>
                <a:gd name="connsiteY14" fmla="*/ 314633 h 1082450"/>
                <a:gd name="connsiteX15" fmla="*/ 641477 w 942512"/>
                <a:gd name="connsiteY15" fmla="*/ 416408 h 1082450"/>
                <a:gd name="connsiteX16" fmla="*/ 491361 w 942512"/>
                <a:gd name="connsiteY16" fmla="*/ 471983 h 1082450"/>
                <a:gd name="connsiteX17" fmla="*/ 377964 w 942512"/>
                <a:gd name="connsiteY17" fmla="*/ 495092 h 1082450"/>
                <a:gd name="connsiteX18" fmla="*/ 182655 w 942512"/>
                <a:gd name="connsiteY18" fmla="*/ 548552 h 1082450"/>
                <a:gd name="connsiteX19" fmla="*/ 52492 w 942512"/>
                <a:gd name="connsiteY19" fmla="*/ 637720 h 1082450"/>
                <a:gd name="connsiteX20" fmla="*/ 0 w 942512"/>
                <a:gd name="connsiteY20" fmla="*/ 801353 h 1082450"/>
                <a:gd name="connsiteX21" fmla="*/ 91336 w 942512"/>
                <a:gd name="connsiteY21" fmla="*/ 1010075 h 1082450"/>
                <a:gd name="connsiteX22" fmla="*/ 314935 w 942512"/>
                <a:gd name="connsiteY22" fmla="*/ 1082451 h 1082450"/>
                <a:gd name="connsiteX23" fmla="*/ 539663 w 942512"/>
                <a:gd name="connsiteY23" fmla="*/ 1026876 h 1082450"/>
                <a:gd name="connsiteX24" fmla="*/ 696684 w 942512"/>
                <a:gd name="connsiteY24" fmla="*/ 871354 h 1082450"/>
                <a:gd name="connsiteX25" fmla="*/ 771236 w 942512"/>
                <a:gd name="connsiteY25" fmla="*/ 1063586 h 1082450"/>
                <a:gd name="connsiteX26" fmla="*/ 694989 w 942512"/>
                <a:gd name="connsiteY26" fmla="*/ 610451 h 1082450"/>
                <a:gd name="connsiteX27" fmla="*/ 646687 w 942512"/>
                <a:gd name="connsiteY27" fmla="*/ 791921 h 1082450"/>
                <a:gd name="connsiteX28" fmla="*/ 519693 w 942512"/>
                <a:gd name="connsiteY28" fmla="*/ 908316 h 1082450"/>
                <a:gd name="connsiteX29" fmla="*/ 356924 w 942512"/>
                <a:gd name="connsiteY29" fmla="*/ 948193 h 1082450"/>
                <a:gd name="connsiteX30" fmla="*/ 219384 w 942512"/>
                <a:gd name="connsiteY30" fmla="*/ 907289 h 1082450"/>
                <a:gd name="connsiteX31" fmla="*/ 165863 w 942512"/>
                <a:gd name="connsiteY31" fmla="*/ 788754 h 1082450"/>
                <a:gd name="connsiteX32" fmla="*/ 198411 w 942512"/>
                <a:gd name="connsiteY32" fmla="*/ 696436 h 1082450"/>
                <a:gd name="connsiteX33" fmla="*/ 280280 w 942512"/>
                <a:gd name="connsiteY33" fmla="*/ 647161 h 1082450"/>
                <a:gd name="connsiteX34" fmla="*/ 424108 w 942512"/>
                <a:gd name="connsiteY34" fmla="*/ 610460 h 1082450"/>
                <a:gd name="connsiteX35" fmla="*/ 527010 w 942512"/>
                <a:gd name="connsiteY35" fmla="*/ 587351 h 1082450"/>
                <a:gd name="connsiteX36" fmla="*/ 694989 w 942512"/>
                <a:gd name="connsiteY36" fmla="*/ 530151 h 1082450"/>
                <a:gd name="connsiteX37" fmla="*/ 694989 w 942512"/>
                <a:gd name="connsiteY37" fmla="*/ 571560 h 1082450"/>
                <a:gd name="connsiteX38" fmla="*/ 694989 w 942512"/>
                <a:gd name="connsiteY38" fmla="*/ 610460 h 108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12" h="1082450">
                  <a:moveTo>
                    <a:pt x="771220" y="1063561"/>
                  </a:moveTo>
                  <a:lnTo>
                    <a:pt x="942512" y="1063561"/>
                  </a:lnTo>
                  <a:cubicBezTo>
                    <a:pt x="942512" y="1063561"/>
                    <a:pt x="856689" y="980423"/>
                    <a:pt x="856689" y="829692"/>
                  </a:cubicBezTo>
                  <a:lnTo>
                    <a:pt x="856689" y="730241"/>
                  </a:lnTo>
                  <a:lnTo>
                    <a:pt x="856689" y="571552"/>
                  </a:lnTo>
                  <a:lnTo>
                    <a:pt x="856689" y="346121"/>
                  </a:lnTo>
                  <a:cubicBezTo>
                    <a:pt x="856689" y="231435"/>
                    <a:pt x="819952" y="145088"/>
                    <a:pt x="746470" y="87046"/>
                  </a:cubicBezTo>
                  <a:cubicBezTo>
                    <a:pt x="672988" y="29013"/>
                    <a:pt x="580910" y="0"/>
                    <a:pt x="470320" y="0"/>
                  </a:cubicBezTo>
                  <a:cubicBezTo>
                    <a:pt x="397538" y="0"/>
                    <a:pt x="324384" y="12953"/>
                    <a:pt x="250911" y="38790"/>
                  </a:cubicBezTo>
                  <a:cubicBezTo>
                    <a:pt x="177387" y="64695"/>
                    <a:pt x="114720" y="99999"/>
                    <a:pt x="62979" y="144718"/>
                  </a:cubicBezTo>
                  <a:lnTo>
                    <a:pt x="62979" y="318869"/>
                  </a:lnTo>
                  <a:cubicBezTo>
                    <a:pt x="118918" y="265728"/>
                    <a:pt x="183347" y="223755"/>
                    <a:pt x="256129" y="192965"/>
                  </a:cubicBezTo>
                  <a:cubicBezTo>
                    <a:pt x="328911" y="162226"/>
                    <a:pt x="398946" y="146806"/>
                    <a:pt x="466122" y="146806"/>
                  </a:cubicBezTo>
                  <a:cubicBezTo>
                    <a:pt x="531916" y="146806"/>
                    <a:pt x="586507" y="161856"/>
                    <a:pt x="629912" y="191946"/>
                  </a:cubicBezTo>
                  <a:cubicBezTo>
                    <a:pt x="673274" y="222037"/>
                    <a:pt x="694998" y="262924"/>
                    <a:pt x="694998" y="314633"/>
                  </a:cubicBezTo>
                  <a:cubicBezTo>
                    <a:pt x="694998" y="359444"/>
                    <a:pt x="677143" y="393299"/>
                    <a:pt x="641477" y="416408"/>
                  </a:cubicBezTo>
                  <a:cubicBezTo>
                    <a:pt x="605769" y="439458"/>
                    <a:pt x="555697" y="457994"/>
                    <a:pt x="491361" y="471983"/>
                  </a:cubicBezTo>
                  <a:lnTo>
                    <a:pt x="377964" y="495092"/>
                  </a:lnTo>
                  <a:cubicBezTo>
                    <a:pt x="299550" y="511859"/>
                    <a:pt x="234405" y="529696"/>
                    <a:pt x="182655" y="548552"/>
                  </a:cubicBezTo>
                  <a:cubicBezTo>
                    <a:pt x="130863" y="567417"/>
                    <a:pt x="87459" y="597179"/>
                    <a:pt x="52492" y="637720"/>
                  </a:cubicBezTo>
                  <a:cubicBezTo>
                    <a:pt x="17483" y="678279"/>
                    <a:pt x="0" y="732826"/>
                    <a:pt x="0" y="801353"/>
                  </a:cubicBezTo>
                  <a:cubicBezTo>
                    <a:pt x="0" y="892273"/>
                    <a:pt x="30439" y="961853"/>
                    <a:pt x="91336" y="1010075"/>
                  </a:cubicBezTo>
                  <a:cubicBezTo>
                    <a:pt x="152224" y="1058323"/>
                    <a:pt x="226776" y="1082451"/>
                    <a:pt x="314935" y="1082451"/>
                  </a:cubicBezTo>
                  <a:cubicBezTo>
                    <a:pt x="393348" y="1082451"/>
                    <a:pt x="468229" y="1063915"/>
                    <a:pt x="539663" y="1026876"/>
                  </a:cubicBezTo>
                  <a:cubicBezTo>
                    <a:pt x="610751" y="989989"/>
                    <a:pt x="663075" y="938095"/>
                    <a:pt x="696684" y="871354"/>
                  </a:cubicBezTo>
                  <a:cubicBezTo>
                    <a:pt x="707786" y="1008618"/>
                    <a:pt x="771236" y="1063586"/>
                    <a:pt x="771236" y="1063586"/>
                  </a:cubicBezTo>
                  <a:close/>
                  <a:moveTo>
                    <a:pt x="694989" y="610451"/>
                  </a:moveTo>
                  <a:cubicBezTo>
                    <a:pt x="694989" y="680368"/>
                    <a:pt x="678906" y="740877"/>
                    <a:pt x="646687" y="791921"/>
                  </a:cubicBezTo>
                  <a:cubicBezTo>
                    <a:pt x="614477" y="842981"/>
                    <a:pt x="572185" y="881771"/>
                    <a:pt x="519693" y="908316"/>
                  </a:cubicBezTo>
                  <a:cubicBezTo>
                    <a:pt x="467184" y="934912"/>
                    <a:pt x="412922" y="948193"/>
                    <a:pt x="356924" y="948193"/>
                  </a:cubicBezTo>
                  <a:cubicBezTo>
                    <a:pt x="300924" y="948193"/>
                    <a:pt x="255109" y="934541"/>
                    <a:pt x="219384" y="907289"/>
                  </a:cubicBezTo>
                  <a:cubicBezTo>
                    <a:pt x="183675" y="879994"/>
                    <a:pt x="165863" y="840505"/>
                    <a:pt x="165863" y="788754"/>
                  </a:cubicBezTo>
                  <a:cubicBezTo>
                    <a:pt x="165863" y="749636"/>
                    <a:pt x="176687" y="718838"/>
                    <a:pt x="198411" y="696436"/>
                  </a:cubicBezTo>
                  <a:cubicBezTo>
                    <a:pt x="220084" y="674085"/>
                    <a:pt x="247362" y="657638"/>
                    <a:pt x="280280" y="647161"/>
                  </a:cubicBezTo>
                  <a:cubicBezTo>
                    <a:pt x="313147" y="636676"/>
                    <a:pt x="361121" y="624423"/>
                    <a:pt x="424108" y="610460"/>
                  </a:cubicBezTo>
                  <a:lnTo>
                    <a:pt x="527010" y="587351"/>
                  </a:lnTo>
                  <a:cubicBezTo>
                    <a:pt x="589205" y="574028"/>
                    <a:pt x="645153" y="554936"/>
                    <a:pt x="694989" y="530151"/>
                  </a:cubicBezTo>
                  <a:lnTo>
                    <a:pt x="694989" y="571560"/>
                  </a:lnTo>
                  <a:lnTo>
                    <a:pt x="694989" y="61046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0795D1A4-5E5C-1265-90BE-4D0B955616C9}"/>
                </a:ext>
              </a:extLst>
            </p:cNvPr>
            <p:cNvSpPr/>
            <p:nvPr/>
          </p:nvSpPr>
          <p:spPr bwMode="gray">
            <a:xfrm>
              <a:off x="6901073" y="3968944"/>
              <a:ext cx="1669113" cy="1063569"/>
            </a:xfrm>
            <a:custGeom>
              <a:avLst/>
              <a:gdLst>
                <a:gd name="connsiteX0" fmla="*/ 1495730 w 1669113"/>
                <a:gd name="connsiteY0" fmla="*/ 1063569 h 1063569"/>
                <a:gd name="connsiteX1" fmla="*/ 1669113 w 1669113"/>
                <a:gd name="connsiteY1" fmla="*/ 1063569 h 1063569"/>
                <a:gd name="connsiteX2" fmla="*/ 1583290 w 1669113"/>
                <a:gd name="connsiteY2" fmla="*/ 829700 h 1063569"/>
                <a:gd name="connsiteX3" fmla="*/ 1583290 w 1669113"/>
                <a:gd name="connsiteY3" fmla="*/ 582087 h 1063569"/>
                <a:gd name="connsiteX4" fmla="*/ 1583290 w 1669113"/>
                <a:gd name="connsiteY4" fmla="*/ 553454 h 1063569"/>
                <a:gd name="connsiteX5" fmla="*/ 1583290 w 1669113"/>
                <a:gd name="connsiteY5" fmla="*/ 409056 h 1063569"/>
                <a:gd name="connsiteX6" fmla="*/ 1531868 w 1669113"/>
                <a:gd name="connsiteY6" fmla="*/ 191955 h 1063569"/>
                <a:gd name="connsiteX7" fmla="*/ 1390131 w 1669113"/>
                <a:gd name="connsiteY7" fmla="*/ 50353 h 1063569"/>
                <a:gd name="connsiteX8" fmla="*/ 1182237 w 1669113"/>
                <a:gd name="connsiteY8" fmla="*/ 8 h 1063569"/>
                <a:gd name="connsiteX9" fmla="*/ 976433 w 1669113"/>
                <a:gd name="connsiteY9" fmla="*/ 47178 h 1063569"/>
                <a:gd name="connsiteX10" fmla="*/ 812644 w 1669113"/>
                <a:gd name="connsiteY10" fmla="*/ 186683 h 1063569"/>
                <a:gd name="connsiteX11" fmla="*/ 678240 w 1669113"/>
                <a:gd name="connsiteY11" fmla="*/ 49275 h 1063569"/>
                <a:gd name="connsiteX12" fmla="*/ 476676 w 1669113"/>
                <a:gd name="connsiteY12" fmla="*/ 0 h 1063569"/>
                <a:gd name="connsiteX13" fmla="*/ 292933 w 1669113"/>
                <a:gd name="connsiteY13" fmla="*/ 38790 h 1063569"/>
                <a:gd name="connsiteX14" fmla="*/ 161691 w 1669113"/>
                <a:gd name="connsiteY14" fmla="*/ 151000 h 1063569"/>
                <a:gd name="connsiteX15" fmla="*/ 161691 w 1669113"/>
                <a:gd name="connsiteY15" fmla="*/ 18865 h 1063569"/>
                <a:gd name="connsiteX16" fmla="*/ 0 w 1669113"/>
                <a:gd name="connsiteY16" fmla="*/ 18865 h 1063569"/>
                <a:gd name="connsiteX17" fmla="*/ 0 w 1669113"/>
                <a:gd name="connsiteY17" fmla="*/ 1063569 h 1063569"/>
                <a:gd name="connsiteX18" fmla="*/ 163790 w 1669113"/>
                <a:gd name="connsiteY18" fmla="*/ 1063569 h 1063569"/>
                <a:gd name="connsiteX19" fmla="*/ 163790 w 1669113"/>
                <a:gd name="connsiteY19" fmla="*/ 318869 h 1063569"/>
                <a:gd name="connsiteX20" fmla="*/ 288735 w 1669113"/>
                <a:gd name="connsiteY20" fmla="*/ 196132 h 1063569"/>
                <a:gd name="connsiteX21" fmla="*/ 451446 w 1669113"/>
                <a:gd name="connsiteY21" fmla="*/ 151000 h 1063569"/>
                <a:gd name="connsiteX22" fmla="*/ 638359 w 1669113"/>
                <a:gd name="connsiteY22" fmla="*/ 226551 h 1063569"/>
                <a:gd name="connsiteX23" fmla="*/ 709742 w 1669113"/>
                <a:gd name="connsiteY23" fmla="*/ 440536 h 1063569"/>
                <a:gd name="connsiteX24" fmla="*/ 709742 w 1669113"/>
                <a:gd name="connsiteY24" fmla="*/ 1063561 h 1063569"/>
                <a:gd name="connsiteX25" fmla="*/ 873532 w 1669113"/>
                <a:gd name="connsiteY25" fmla="*/ 1063561 h 1063569"/>
                <a:gd name="connsiteX26" fmla="*/ 873532 w 1669113"/>
                <a:gd name="connsiteY26" fmla="*/ 318860 h 1063569"/>
                <a:gd name="connsiteX27" fmla="*/ 998485 w 1669113"/>
                <a:gd name="connsiteY27" fmla="*/ 196123 h 1063569"/>
                <a:gd name="connsiteX28" fmla="*/ 1161196 w 1669113"/>
                <a:gd name="connsiteY28" fmla="*/ 150992 h 1063569"/>
                <a:gd name="connsiteX29" fmla="*/ 1348109 w 1669113"/>
                <a:gd name="connsiteY29" fmla="*/ 226542 h 1063569"/>
                <a:gd name="connsiteX30" fmla="*/ 1419492 w 1669113"/>
                <a:gd name="connsiteY30" fmla="*/ 440528 h 1063569"/>
                <a:gd name="connsiteX31" fmla="*/ 1419492 w 1669113"/>
                <a:gd name="connsiteY31" fmla="*/ 553428 h 1063569"/>
                <a:gd name="connsiteX32" fmla="*/ 1419492 w 1669113"/>
                <a:gd name="connsiteY32" fmla="*/ 582062 h 1063569"/>
                <a:gd name="connsiteX33" fmla="*/ 1419492 w 1669113"/>
                <a:gd name="connsiteY33" fmla="*/ 829675 h 1063569"/>
                <a:gd name="connsiteX34" fmla="*/ 1495722 w 1669113"/>
                <a:gd name="connsiteY34" fmla="*/ 1063544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69113" h="1063569">
                  <a:moveTo>
                    <a:pt x="1495730" y="1063569"/>
                  </a:moveTo>
                  <a:lnTo>
                    <a:pt x="1669113" y="1063569"/>
                  </a:lnTo>
                  <a:cubicBezTo>
                    <a:pt x="1669113" y="1063569"/>
                    <a:pt x="1583290" y="980431"/>
                    <a:pt x="1583290" y="829700"/>
                  </a:cubicBezTo>
                  <a:lnTo>
                    <a:pt x="1583290" y="582087"/>
                  </a:lnTo>
                  <a:lnTo>
                    <a:pt x="1583290" y="553454"/>
                  </a:lnTo>
                  <a:lnTo>
                    <a:pt x="1583290" y="409056"/>
                  </a:lnTo>
                  <a:cubicBezTo>
                    <a:pt x="1583290" y="325160"/>
                    <a:pt x="1566136" y="252784"/>
                    <a:pt x="1531868" y="191955"/>
                  </a:cubicBezTo>
                  <a:cubicBezTo>
                    <a:pt x="1497543" y="131117"/>
                    <a:pt x="1450277" y="83880"/>
                    <a:pt x="1390131" y="50353"/>
                  </a:cubicBezTo>
                  <a:cubicBezTo>
                    <a:pt x="1329892" y="16776"/>
                    <a:pt x="1260617" y="8"/>
                    <a:pt x="1182237" y="8"/>
                  </a:cubicBezTo>
                  <a:cubicBezTo>
                    <a:pt x="1109404" y="8"/>
                    <a:pt x="1040828" y="15706"/>
                    <a:pt x="976433" y="47178"/>
                  </a:cubicBezTo>
                  <a:cubicBezTo>
                    <a:pt x="912005" y="78667"/>
                    <a:pt x="857414" y="125163"/>
                    <a:pt x="812644" y="186683"/>
                  </a:cubicBezTo>
                  <a:cubicBezTo>
                    <a:pt x="783224" y="127950"/>
                    <a:pt x="738428" y="82162"/>
                    <a:pt x="678240" y="49275"/>
                  </a:cubicBezTo>
                  <a:cubicBezTo>
                    <a:pt x="618043" y="16439"/>
                    <a:pt x="550866" y="0"/>
                    <a:pt x="476676" y="0"/>
                  </a:cubicBezTo>
                  <a:cubicBezTo>
                    <a:pt x="409483" y="0"/>
                    <a:pt x="348233" y="12953"/>
                    <a:pt x="292933" y="38790"/>
                  </a:cubicBezTo>
                  <a:cubicBezTo>
                    <a:pt x="237600" y="64695"/>
                    <a:pt x="193850" y="102104"/>
                    <a:pt x="161691" y="151000"/>
                  </a:cubicBezTo>
                  <a:lnTo>
                    <a:pt x="161691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18869"/>
                  </a:lnTo>
                  <a:cubicBezTo>
                    <a:pt x="194558" y="267126"/>
                    <a:pt x="236243" y="226222"/>
                    <a:pt x="288735" y="196132"/>
                  </a:cubicBezTo>
                  <a:cubicBezTo>
                    <a:pt x="341244" y="166041"/>
                    <a:pt x="395464" y="151000"/>
                    <a:pt x="451446" y="151000"/>
                  </a:cubicBezTo>
                  <a:cubicBezTo>
                    <a:pt x="528426" y="151000"/>
                    <a:pt x="590756" y="176189"/>
                    <a:pt x="638359" y="226551"/>
                  </a:cubicBezTo>
                  <a:cubicBezTo>
                    <a:pt x="685928" y="276895"/>
                    <a:pt x="709742" y="348210"/>
                    <a:pt x="709742" y="440536"/>
                  </a:cubicBezTo>
                  <a:lnTo>
                    <a:pt x="709742" y="1063561"/>
                  </a:lnTo>
                  <a:lnTo>
                    <a:pt x="873532" y="1063561"/>
                  </a:lnTo>
                  <a:lnTo>
                    <a:pt x="873532" y="318860"/>
                  </a:lnTo>
                  <a:cubicBezTo>
                    <a:pt x="904308" y="267118"/>
                    <a:pt x="945994" y="226214"/>
                    <a:pt x="998485" y="196123"/>
                  </a:cubicBezTo>
                  <a:cubicBezTo>
                    <a:pt x="1050978" y="166033"/>
                    <a:pt x="1105206" y="150992"/>
                    <a:pt x="1161196" y="150992"/>
                  </a:cubicBezTo>
                  <a:cubicBezTo>
                    <a:pt x="1238168" y="150992"/>
                    <a:pt x="1300506" y="176181"/>
                    <a:pt x="1348109" y="226542"/>
                  </a:cubicBezTo>
                  <a:cubicBezTo>
                    <a:pt x="1395661" y="276887"/>
                    <a:pt x="1419492" y="348201"/>
                    <a:pt x="1419492" y="440528"/>
                  </a:cubicBezTo>
                  <a:lnTo>
                    <a:pt x="1419492" y="553428"/>
                  </a:lnTo>
                  <a:lnTo>
                    <a:pt x="1419492" y="582062"/>
                  </a:lnTo>
                  <a:lnTo>
                    <a:pt x="1419492" y="829675"/>
                  </a:lnTo>
                  <a:cubicBezTo>
                    <a:pt x="1419492" y="997594"/>
                    <a:pt x="1495722" y="1063544"/>
                    <a:pt x="1495722" y="1063544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E9BDA15A-F198-4EEA-09DE-F0DC970A9A62}"/>
                </a:ext>
              </a:extLst>
            </p:cNvPr>
            <p:cNvSpPr/>
            <p:nvPr/>
          </p:nvSpPr>
          <p:spPr bwMode="gray">
            <a:xfrm>
              <a:off x="7178065" y="2190815"/>
              <a:ext cx="789571" cy="1082492"/>
            </a:xfrm>
            <a:custGeom>
              <a:avLst/>
              <a:gdLst>
                <a:gd name="connsiteX0" fmla="*/ 789563 w 789571"/>
                <a:gd name="connsiteY0" fmla="*/ 778311 h 1082492"/>
                <a:gd name="connsiteX1" fmla="*/ 740190 w 789571"/>
                <a:gd name="connsiteY1" fmla="*/ 623067 h 1082492"/>
                <a:gd name="connsiteX2" fmla="*/ 627881 w 789571"/>
                <a:gd name="connsiteY2" fmla="*/ 538109 h 1082492"/>
                <a:gd name="connsiteX3" fmla="*/ 482982 w 789571"/>
                <a:gd name="connsiteY3" fmla="*/ 492978 h 1082492"/>
                <a:gd name="connsiteX4" fmla="*/ 365395 w 789571"/>
                <a:gd name="connsiteY4" fmla="*/ 463628 h 1082492"/>
                <a:gd name="connsiteX5" fmla="*/ 211072 w 789571"/>
                <a:gd name="connsiteY5" fmla="*/ 407001 h 1082492"/>
                <a:gd name="connsiteX6" fmla="*/ 161691 w 789571"/>
                <a:gd name="connsiteY6" fmla="*/ 306304 h 1082492"/>
                <a:gd name="connsiteX7" fmla="*/ 229938 w 789571"/>
                <a:gd name="connsiteY7" fmla="*/ 185664 h 1082492"/>
                <a:gd name="connsiteX8" fmla="*/ 398997 w 789571"/>
                <a:gd name="connsiteY8" fmla="*/ 144760 h 1082492"/>
                <a:gd name="connsiteX9" fmla="*/ 707643 w 789571"/>
                <a:gd name="connsiteY9" fmla="*/ 241280 h 1082492"/>
                <a:gd name="connsiteX10" fmla="*/ 707643 w 789571"/>
                <a:gd name="connsiteY10" fmla="*/ 81833 h 1082492"/>
                <a:gd name="connsiteX11" fmla="*/ 559608 w 789571"/>
                <a:gd name="connsiteY11" fmla="*/ 21004 h 1082492"/>
                <a:gd name="connsiteX12" fmla="*/ 394807 w 789571"/>
                <a:gd name="connsiteY12" fmla="*/ 0 h 1082492"/>
                <a:gd name="connsiteX13" fmla="*/ 114459 w 789571"/>
                <a:gd name="connsiteY13" fmla="*/ 76578 h 1082492"/>
                <a:gd name="connsiteX14" fmla="*/ 2099 w 789571"/>
                <a:gd name="connsiteY14" fmla="*/ 308392 h 1082492"/>
                <a:gd name="connsiteX15" fmla="*/ 46212 w 789571"/>
                <a:gd name="connsiteY15" fmla="*/ 463637 h 1082492"/>
                <a:gd name="connsiteX16" fmla="*/ 159592 w 789571"/>
                <a:gd name="connsiteY16" fmla="*/ 552805 h 1082492"/>
                <a:gd name="connsiteX17" fmla="*/ 331769 w 789571"/>
                <a:gd name="connsiteY17" fmla="*/ 608363 h 1082492"/>
                <a:gd name="connsiteX18" fmla="*/ 432572 w 789571"/>
                <a:gd name="connsiteY18" fmla="*/ 633569 h 1082492"/>
                <a:gd name="connsiteX19" fmla="*/ 576400 w 789571"/>
                <a:gd name="connsiteY19" fmla="*/ 688116 h 1082492"/>
                <a:gd name="connsiteX20" fmla="*/ 625773 w 789571"/>
                <a:gd name="connsiteY20" fmla="*/ 784619 h 1082492"/>
                <a:gd name="connsiteX21" fmla="*/ 561716 w 789571"/>
                <a:gd name="connsiteY21" fmla="*/ 897907 h 1082492"/>
                <a:gd name="connsiteX22" fmla="*/ 386419 w 789571"/>
                <a:gd name="connsiteY22" fmla="*/ 937784 h 1082492"/>
                <a:gd name="connsiteX23" fmla="*/ 185842 w 789571"/>
                <a:gd name="connsiteY23" fmla="*/ 903120 h 1082492"/>
                <a:gd name="connsiteX24" fmla="*/ 0 w 789571"/>
                <a:gd name="connsiteY24" fmla="*/ 801387 h 1082492"/>
                <a:gd name="connsiteX25" fmla="*/ 0 w 789571"/>
                <a:gd name="connsiteY25" fmla="*/ 967116 h 1082492"/>
                <a:gd name="connsiteX26" fmla="*/ 179553 w 789571"/>
                <a:gd name="connsiteY26" fmla="*/ 1053152 h 1082492"/>
                <a:gd name="connsiteX27" fmla="*/ 390617 w 789571"/>
                <a:gd name="connsiteY27" fmla="*/ 1082493 h 1082492"/>
                <a:gd name="connsiteX28" fmla="*/ 676191 w 789571"/>
                <a:gd name="connsiteY28" fmla="*/ 1003826 h 1082492"/>
                <a:gd name="connsiteX29" fmla="*/ 789571 w 789571"/>
                <a:gd name="connsiteY29" fmla="*/ 778337 h 108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9571" h="1082492">
                  <a:moveTo>
                    <a:pt x="789563" y="778311"/>
                  </a:moveTo>
                  <a:cubicBezTo>
                    <a:pt x="789563" y="713987"/>
                    <a:pt x="773108" y="662236"/>
                    <a:pt x="740190" y="623067"/>
                  </a:cubicBezTo>
                  <a:cubicBezTo>
                    <a:pt x="707322" y="583898"/>
                    <a:pt x="669895" y="555576"/>
                    <a:pt x="627881" y="538109"/>
                  </a:cubicBezTo>
                  <a:cubicBezTo>
                    <a:pt x="585875" y="520601"/>
                    <a:pt x="537573" y="505602"/>
                    <a:pt x="482982" y="492978"/>
                  </a:cubicBezTo>
                  <a:lnTo>
                    <a:pt x="365395" y="463628"/>
                  </a:lnTo>
                  <a:cubicBezTo>
                    <a:pt x="295361" y="446819"/>
                    <a:pt x="243940" y="427954"/>
                    <a:pt x="211072" y="407001"/>
                  </a:cubicBezTo>
                  <a:cubicBezTo>
                    <a:pt x="178154" y="385998"/>
                    <a:pt x="161691" y="352463"/>
                    <a:pt x="161691" y="306304"/>
                  </a:cubicBezTo>
                  <a:cubicBezTo>
                    <a:pt x="161691" y="253146"/>
                    <a:pt x="184434" y="212958"/>
                    <a:pt x="229938" y="185664"/>
                  </a:cubicBezTo>
                  <a:cubicBezTo>
                    <a:pt x="275450" y="158411"/>
                    <a:pt x="331769" y="144760"/>
                    <a:pt x="398997" y="144760"/>
                  </a:cubicBezTo>
                  <a:cubicBezTo>
                    <a:pt x="506754" y="144760"/>
                    <a:pt x="609647" y="176947"/>
                    <a:pt x="707643" y="241280"/>
                  </a:cubicBezTo>
                  <a:lnTo>
                    <a:pt x="707643" y="81833"/>
                  </a:lnTo>
                  <a:cubicBezTo>
                    <a:pt x="661439" y="55280"/>
                    <a:pt x="612117" y="34975"/>
                    <a:pt x="559608" y="21004"/>
                  </a:cubicBezTo>
                  <a:cubicBezTo>
                    <a:pt x="507116" y="7032"/>
                    <a:pt x="452188" y="0"/>
                    <a:pt x="394807" y="0"/>
                  </a:cubicBezTo>
                  <a:cubicBezTo>
                    <a:pt x="282767" y="0"/>
                    <a:pt x="189341" y="25577"/>
                    <a:pt x="114459" y="76578"/>
                  </a:cubicBezTo>
                  <a:cubicBezTo>
                    <a:pt x="39586" y="127672"/>
                    <a:pt x="2099" y="204899"/>
                    <a:pt x="2099" y="308392"/>
                  </a:cubicBezTo>
                  <a:cubicBezTo>
                    <a:pt x="2099" y="372717"/>
                    <a:pt x="16834" y="424510"/>
                    <a:pt x="46212" y="463637"/>
                  </a:cubicBezTo>
                  <a:cubicBezTo>
                    <a:pt x="75632" y="502814"/>
                    <a:pt x="113439" y="532534"/>
                    <a:pt x="159592" y="552805"/>
                  </a:cubicBezTo>
                  <a:cubicBezTo>
                    <a:pt x="205795" y="573110"/>
                    <a:pt x="263193" y="591595"/>
                    <a:pt x="331769" y="608363"/>
                  </a:cubicBezTo>
                  <a:lnTo>
                    <a:pt x="432572" y="633569"/>
                  </a:lnTo>
                  <a:cubicBezTo>
                    <a:pt x="495559" y="648980"/>
                    <a:pt x="543533" y="667146"/>
                    <a:pt x="576400" y="688116"/>
                  </a:cubicBezTo>
                  <a:cubicBezTo>
                    <a:pt x="609319" y="709069"/>
                    <a:pt x="625773" y="741256"/>
                    <a:pt x="625773" y="784619"/>
                  </a:cubicBezTo>
                  <a:cubicBezTo>
                    <a:pt x="625773" y="833574"/>
                    <a:pt x="604429" y="871354"/>
                    <a:pt x="561716" y="897907"/>
                  </a:cubicBezTo>
                  <a:cubicBezTo>
                    <a:pt x="519010" y="924494"/>
                    <a:pt x="460584" y="937784"/>
                    <a:pt x="386419" y="937784"/>
                  </a:cubicBezTo>
                  <a:cubicBezTo>
                    <a:pt x="317784" y="937784"/>
                    <a:pt x="250979" y="926229"/>
                    <a:pt x="185842" y="903120"/>
                  </a:cubicBezTo>
                  <a:cubicBezTo>
                    <a:pt x="120756" y="880070"/>
                    <a:pt x="58848" y="846148"/>
                    <a:pt x="0" y="801387"/>
                  </a:cubicBezTo>
                  <a:lnTo>
                    <a:pt x="0" y="967116"/>
                  </a:lnTo>
                  <a:cubicBezTo>
                    <a:pt x="50461" y="1004887"/>
                    <a:pt x="110278" y="1033580"/>
                    <a:pt x="179553" y="1053152"/>
                  </a:cubicBezTo>
                  <a:cubicBezTo>
                    <a:pt x="248829" y="1072724"/>
                    <a:pt x="319192" y="1082493"/>
                    <a:pt x="390617" y="1082493"/>
                  </a:cubicBezTo>
                  <a:cubicBezTo>
                    <a:pt x="505355" y="1082493"/>
                    <a:pt x="600568" y="1056276"/>
                    <a:pt x="676191" y="1003826"/>
                  </a:cubicBezTo>
                  <a:cubicBezTo>
                    <a:pt x="751764" y="951385"/>
                    <a:pt x="789571" y="876238"/>
                    <a:pt x="789571" y="778337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0540661D-AF6D-5BBD-325C-B07AC6635028}"/>
                </a:ext>
              </a:extLst>
            </p:cNvPr>
            <p:cNvSpPr/>
            <p:nvPr/>
          </p:nvSpPr>
          <p:spPr bwMode="gray">
            <a:xfrm>
              <a:off x="6111366" y="2190807"/>
              <a:ext cx="951262" cy="1082484"/>
            </a:xfrm>
            <a:custGeom>
              <a:avLst/>
              <a:gdLst>
                <a:gd name="connsiteX0" fmla="*/ 158058 w 951262"/>
                <a:gd name="connsiteY0" fmla="*/ 579022 h 1082484"/>
                <a:gd name="connsiteX1" fmla="*/ 951262 w 951262"/>
                <a:gd name="connsiteY1" fmla="*/ 579022 h 1082484"/>
                <a:gd name="connsiteX2" fmla="*/ 951262 w 951262"/>
                <a:gd name="connsiteY2" fmla="*/ 513998 h 1082484"/>
                <a:gd name="connsiteX3" fmla="*/ 836795 w 951262"/>
                <a:gd name="connsiteY3" fmla="*/ 136380 h 1082484"/>
                <a:gd name="connsiteX4" fmla="*/ 506054 w 951262"/>
                <a:gd name="connsiteY4" fmla="*/ 0 h 1082484"/>
                <a:gd name="connsiteX5" fmla="*/ 233074 w 951262"/>
                <a:gd name="connsiteY5" fmla="*/ 75551 h 1082484"/>
                <a:gd name="connsiteX6" fmla="*/ 58797 w 951262"/>
                <a:gd name="connsiteY6" fmla="*/ 275885 h 1082484"/>
                <a:gd name="connsiteX7" fmla="*/ 0 w 951262"/>
                <a:gd name="connsiteY7" fmla="*/ 549630 h 1082484"/>
                <a:gd name="connsiteX8" fmla="*/ 66165 w 951262"/>
                <a:gd name="connsiteY8" fmla="*/ 829700 h 1082484"/>
                <a:gd name="connsiteX9" fmla="*/ 256213 w 951262"/>
                <a:gd name="connsiteY9" fmla="*/ 1016400 h 1082484"/>
                <a:gd name="connsiteX10" fmla="*/ 541771 w 951262"/>
                <a:gd name="connsiteY10" fmla="*/ 1082484 h 1082484"/>
                <a:gd name="connsiteX11" fmla="*/ 923941 w 951262"/>
                <a:gd name="connsiteY11" fmla="*/ 965011 h 1082484"/>
                <a:gd name="connsiteX12" fmla="*/ 923941 w 951262"/>
                <a:gd name="connsiteY12" fmla="*/ 803484 h 1082484"/>
                <a:gd name="connsiteX13" fmla="*/ 550167 w 951262"/>
                <a:gd name="connsiteY13" fmla="*/ 937775 h 1082484"/>
                <a:gd name="connsiteX14" fmla="*/ 260403 w 951262"/>
                <a:gd name="connsiteY14" fmla="*/ 837069 h 1082484"/>
                <a:gd name="connsiteX15" fmla="*/ 158066 w 951262"/>
                <a:gd name="connsiteY15" fmla="*/ 579022 h 1082484"/>
                <a:gd name="connsiteX16" fmla="*/ 165231 w 951262"/>
                <a:gd name="connsiteY16" fmla="*/ 451072 h 1082484"/>
                <a:gd name="connsiteX17" fmla="*/ 243603 w 951262"/>
                <a:gd name="connsiteY17" fmla="*/ 259117 h 1082484"/>
                <a:gd name="connsiteX18" fmla="*/ 491361 w 951262"/>
                <a:gd name="connsiteY18" fmla="*/ 146865 h 1082484"/>
                <a:gd name="connsiteX19" fmla="*/ 706614 w 951262"/>
                <a:gd name="connsiteY19" fmla="*/ 229726 h 1082484"/>
                <a:gd name="connsiteX20" fmla="*/ 785365 w 951262"/>
                <a:gd name="connsiteY20" fmla="*/ 451063 h 1082484"/>
                <a:gd name="connsiteX21" fmla="*/ 165223 w 951262"/>
                <a:gd name="connsiteY21" fmla="*/ 451063 h 108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62" h="1082484">
                  <a:moveTo>
                    <a:pt x="158058" y="579022"/>
                  </a:moveTo>
                  <a:lnTo>
                    <a:pt x="951262" y="579022"/>
                  </a:lnTo>
                  <a:lnTo>
                    <a:pt x="951262" y="513998"/>
                  </a:lnTo>
                  <a:cubicBezTo>
                    <a:pt x="951262" y="353153"/>
                    <a:pt x="913067" y="227300"/>
                    <a:pt x="836795" y="136380"/>
                  </a:cubicBezTo>
                  <a:cubicBezTo>
                    <a:pt x="760472" y="45460"/>
                    <a:pt x="650253" y="0"/>
                    <a:pt x="506054" y="0"/>
                  </a:cubicBezTo>
                  <a:cubicBezTo>
                    <a:pt x="401053" y="0"/>
                    <a:pt x="310046" y="25189"/>
                    <a:pt x="233074" y="75551"/>
                  </a:cubicBezTo>
                  <a:cubicBezTo>
                    <a:pt x="156093" y="125895"/>
                    <a:pt x="98004" y="192687"/>
                    <a:pt x="58797" y="275885"/>
                  </a:cubicBezTo>
                  <a:cubicBezTo>
                    <a:pt x="19582" y="359116"/>
                    <a:pt x="0" y="450364"/>
                    <a:pt x="0" y="549630"/>
                  </a:cubicBezTo>
                  <a:cubicBezTo>
                    <a:pt x="0" y="655920"/>
                    <a:pt x="22061" y="749299"/>
                    <a:pt x="66165" y="829700"/>
                  </a:cubicBezTo>
                  <a:cubicBezTo>
                    <a:pt x="110278" y="910152"/>
                    <a:pt x="173585" y="972380"/>
                    <a:pt x="256213" y="1016400"/>
                  </a:cubicBezTo>
                  <a:cubicBezTo>
                    <a:pt x="338774" y="1060462"/>
                    <a:pt x="433980" y="1082484"/>
                    <a:pt x="541771" y="1082484"/>
                  </a:cubicBezTo>
                  <a:cubicBezTo>
                    <a:pt x="684587" y="1082484"/>
                    <a:pt x="811961" y="1043366"/>
                    <a:pt x="923941" y="965011"/>
                  </a:cubicBezTo>
                  <a:lnTo>
                    <a:pt x="923941" y="803484"/>
                  </a:lnTo>
                  <a:cubicBezTo>
                    <a:pt x="809162" y="893006"/>
                    <a:pt x="684587" y="937775"/>
                    <a:pt x="550167" y="937775"/>
                  </a:cubicBezTo>
                  <a:cubicBezTo>
                    <a:pt x="425542" y="937775"/>
                    <a:pt x="328987" y="904190"/>
                    <a:pt x="260403" y="837069"/>
                  </a:cubicBezTo>
                  <a:cubicBezTo>
                    <a:pt x="196624" y="774640"/>
                    <a:pt x="162534" y="688629"/>
                    <a:pt x="158066" y="579022"/>
                  </a:cubicBezTo>
                  <a:close/>
                  <a:moveTo>
                    <a:pt x="165231" y="451072"/>
                  </a:moveTo>
                  <a:cubicBezTo>
                    <a:pt x="177260" y="375563"/>
                    <a:pt x="203325" y="311567"/>
                    <a:pt x="243603" y="259117"/>
                  </a:cubicBezTo>
                  <a:cubicBezTo>
                    <a:pt x="301000" y="184308"/>
                    <a:pt x="383562" y="146865"/>
                    <a:pt x="491361" y="146865"/>
                  </a:cubicBezTo>
                  <a:cubicBezTo>
                    <a:pt x="582309" y="146865"/>
                    <a:pt x="654080" y="174488"/>
                    <a:pt x="706614" y="229726"/>
                  </a:cubicBezTo>
                  <a:cubicBezTo>
                    <a:pt x="759073" y="285005"/>
                    <a:pt x="785365" y="358745"/>
                    <a:pt x="785365" y="451063"/>
                  </a:cubicBezTo>
                  <a:lnTo>
                    <a:pt x="165223" y="451063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EE1CBE1-8C85-E816-57C7-D92D329287E2}"/>
                </a:ext>
              </a:extLst>
            </p:cNvPr>
            <p:cNvSpPr/>
            <p:nvPr/>
          </p:nvSpPr>
          <p:spPr bwMode="gray">
            <a:xfrm>
              <a:off x="6073787" y="3540982"/>
              <a:ext cx="249570" cy="1491523"/>
            </a:xfrm>
            <a:custGeom>
              <a:avLst/>
              <a:gdLst>
                <a:gd name="connsiteX0" fmla="*/ 163790 w 249570"/>
                <a:gd name="connsiteY0" fmla="*/ 0 h 1491523"/>
                <a:gd name="connsiteX1" fmla="*/ 0 w 249570"/>
                <a:gd name="connsiteY1" fmla="*/ 0 h 1491523"/>
                <a:gd name="connsiteX2" fmla="*/ 0 w 249570"/>
                <a:gd name="connsiteY2" fmla="*/ 1222679 h 1491523"/>
                <a:gd name="connsiteX3" fmla="*/ 76180 w 249570"/>
                <a:gd name="connsiteY3" fmla="*/ 1491524 h 1491523"/>
                <a:gd name="connsiteX4" fmla="*/ 249571 w 249570"/>
                <a:gd name="connsiteY4" fmla="*/ 1491524 h 1491523"/>
                <a:gd name="connsiteX5" fmla="*/ 163790 w 249570"/>
                <a:gd name="connsiteY5" fmla="*/ 1222679 h 1491523"/>
                <a:gd name="connsiteX6" fmla="*/ 163790 w 249570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0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1" y="1491524"/>
                  </a:lnTo>
                  <a:cubicBezTo>
                    <a:pt x="249571" y="1491524"/>
                    <a:pt x="163790" y="1396502"/>
                    <a:pt x="163790" y="1222679"/>
                  </a:cubicBezTo>
                  <a:lnTo>
                    <a:pt x="163790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F85E0F2-1C48-F756-782D-7F0896E24605}"/>
                </a:ext>
              </a:extLst>
            </p:cNvPr>
            <p:cNvSpPr/>
            <p:nvPr/>
          </p:nvSpPr>
          <p:spPr bwMode="gray">
            <a:xfrm>
              <a:off x="5019480" y="2190807"/>
              <a:ext cx="1011829" cy="1063628"/>
            </a:xfrm>
            <a:custGeom>
              <a:avLst/>
              <a:gdLst>
                <a:gd name="connsiteX0" fmla="*/ 838438 w 1011829"/>
                <a:gd name="connsiteY0" fmla="*/ 1063620 h 1063628"/>
                <a:gd name="connsiteX1" fmla="*/ 1011829 w 1011829"/>
                <a:gd name="connsiteY1" fmla="*/ 1063620 h 1063628"/>
                <a:gd name="connsiteX2" fmla="*/ 926007 w 1011829"/>
                <a:gd name="connsiteY2" fmla="*/ 829751 h 1063628"/>
                <a:gd name="connsiteX3" fmla="*/ 926007 w 1011829"/>
                <a:gd name="connsiteY3" fmla="*/ 396525 h 1063628"/>
                <a:gd name="connsiteX4" fmla="*/ 871407 w 1011829"/>
                <a:gd name="connsiteY4" fmla="*/ 186733 h 1063628"/>
                <a:gd name="connsiteX5" fmla="*/ 723372 w 1011829"/>
                <a:gd name="connsiteY5" fmla="*/ 48256 h 1063628"/>
                <a:gd name="connsiteX6" fmla="*/ 512351 w 1011829"/>
                <a:gd name="connsiteY6" fmla="*/ 0 h 1063628"/>
                <a:gd name="connsiteX7" fmla="*/ 161648 w 1011829"/>
                <a:gd name="connsiteY7" fmla="*/ 165772 h 1063628"/>
                <a:gd name="connsiteX8" fmla="*/ 161648 w 1011829"/>
                <a:gd name="connsiteY8" fmla="*/ 18907 h 1063628"/>
                <a:gd name="connsiteX9" fmla="*/ 0 w 1011829"/>
                <a:gd name="connsiteY9" fmla="*/ 18907 h 1063628"/>
                <a:gd name="connsiteX10" fmla="*/ 0 w 1011829"/>
                <a:gd name="connsiteY10" fmla="*/ 1063628 h 1063628"/>
                <a:gd name="connsiteX11" fmla="*/ 163798 w 1011829"/>
                <a:gd name="connsiteY11" fmla="*/ 1063628 h 1063628"/>
                <a:gd name="connsiteX12" fmla="*/ 163798 w 1011829"/>
                <a:gd name="connsiteY12" fmla="*/ 325160 h 1063628"/>
                <a:gd name="connsiteX13" fmla="*/ 310745 w 1011829"/>
                <a:gd name="connsiteY13" fmla="*/ 196140 h 1063628"/>
                <a:gd name="connsiteX14" fmla="*/ 489219 w 1011829"/>
                <a:gd name="connsiteY14" fmla="*/ 151051 h 1063628"/>
                <a:gd name="connsiteX15" fmla="*/ 683458 w 1011829"/>
                <a:gd name="connsiteY15" fmla="*/ 225532 h 1063628"/>
                <a:gd name="connsiteX16" fmla="*/ 762208 w 1011829"/>
                <a:gd name="connsiteY16" fmla="*/ 442684 h 1063628"/>
                <a:gd name="connsiteX17" fmla="*/ 762208 w 1011829"/>
                <a:gd name="connsiteY17" fmla="*/ 829751 h 1063628"/>
                <a:gd name="connsiteX18" fmla="*/ 838421 w 1011829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29" h="1063628">
                  <a:moveTo>
                    <a:pt x="838438" y="1063620"/>
                  </a:moveTo>
                  <a:lnTo>
                    <a:pt x="1011829" y="1063620"/>
                  </a:lnTo>
                  <a:cubicBezTo>
                    <a:pt x="1011829" y="1063620"/>
                    <a:pt x="926007" y="980481"/>
                    <a:pt x="926007" y="829751"/>
                  </a:cubicBezTo>
                  <a:lnTo>
                    <a:pt x="926007" y="396525"/>
                  </a:lnTo>
                  <a:cubicBezTo>
                    <a:pt x="926007" y="316780"/>
                    <a:pt x="907823" y="246864"/>
                    <a:pt x="871407" y="186733"/>
                  </a:cubicBezTo>
                  <a:cubicBezTo>
                    <a:pt x="834982" y="126594"/>
                    <a:pt x="785660" y="80435"/>
                    <a:pt x="723372" y="48256"/>
                  </a:cubicBezTo>
                  <a:cubicBezTo>
                    <a:pt x="661085" y="16102"/>
                    <a:pt x="590722" y="0"/>
                    <a:pt x="512351" y="0"/>
                  </a:cubicBezTo>
                  <a:cubicBezTo>
                    <a:pt x="368152" y="0"/>
                    <a:pt x="251273" y="55280"/>
                    <a:pt x="161648" y="165772"/>
                  </a:cubicBezTo>
                  <a:lnTo>
                    <a:pt x="161648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8" y="1063628"/>
                  </a:lnTo>
                  <a:lnTo>
                    <a:pt x="163798" y="325160"/>
                  </a:lnTo>
                  <a:cubicBezTo>
                    <a:pt x="202954" y="269274"/>
                    <a:pt x="251965" y="226231"/>
                    <a:pt x="310745" y="196140"/>
                  </a:cubicBezTo>
                  <a:cubicBezTo>
                    <a:pt x="369543" y="166108"/>
                    <a:pt x="429031" y="151051"/>
                    <a:pt x="489219" y="151051"/>
                  </a:cubicBezTo>
                  <a:cubicBezTo>
                    <a:pt x="566200" y="151051"/>
                    <a:pt x="630957" y="175928"/>
                    <a:pt x="683458" y="225532"/>
                  </a:cubicBezTo>
                  <a:cubicBezTo>
                    <a:pt x="735950" y="275186"/>
                    <a:pt x="762208" y="347570"/>
                    <a:pt x="762208" y="442684"/>
                  </a:cubicBezTo>
                  <a:lnTo>
                    <a:pt x="762208" y="829751"/>
                  </a:lnTo>
                  <a:cubicBezTo>
                    <a:pt x="762208" y="997662"/>
                    <a:pt x="838421" y="1063620"/>
                    <a:pt x="83842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751F6CD-664A-40B9-7E1B-19B7AA460C78}"/>
                </a:ext>
              </a:extLst>
            </p:cNvPr>
            <p:cNvSpPr/>
            <p:nvPr/>
          </p:nvSpPr>
          <p:spPr bwMode="gray">
            <a:xfrm>
              <a:off x="4946208" y="3968944"/>
              <a:ext cx="951203" cy="1082442"/>
            </a:xfrm>
            <a:custGeom>
              <a:avLst/>
              <a:gdLst>
                <a:gd name="connsiteX0" fmla="*/ 58789 w 951203"/>
                <a:gd name="connsiteY0" fmla="*/ 275834 h 1082442"/>
                <a:gd name="connsiteX1" fmla="*/ 0 w 951203"/>
                <a:gd name="connsiteY1" fmla="*/ 549630 h 1082442"/>
                <a:gd name="connsiteX2" fmla="*/ 66165 w 951203"/>
                <a:gd name="connsiteY2" fmla="*/ 829658 h 1082442"/>
                <a:gd name="connsiteX3" fmla="*/ 256146 w 951203"/>
                <a:gd name="connsiteY3" fmla="*/ 1016383 h 1082442"/>
                <a:gd name="connsiteX4" fmla="*/ 541721 w 951203"/>
                <a:gd name="connsiteY4" fmla="*/ 1082442 h 1082442"/>
                <a:gd name="connsiteX5" fmla="*/ 923891 w 951203"/>
                <a:gd name="connsiteY5" fmla="*/ 964969 h 1082442"/>
                <a:gd name="connsiteX6" fmla="*/ 923891 w 951203"/>
                <a:gd name="connsiteY6" fmla="*/ 803425 h 1082442"/>
                <a:gd name="connsiteX7" fmla="*/ 550167 w 951203"/>
                <a:gd name="connsiteY7" fmla="*/ 937716 h 1082442"/>
                <a:gd name="connsiteX8" fmla="*/ 260353 w 951203"/>
                <a:gd name="connsiteY8" fmla="*/ 837010 h 1082442"/>
                <a:gd name="connsiteX9" fmla="*/ 158007 w 951203"/>
                <a:gd name="connsiteY9" fmla="*/ 578963 h 1082442"/>
                <a:gd name="connsiteX10" fmla="*/ 951203 w 951203"/>
                <a:gd name="connsiteY10" fmla="*/ 578963 h 1082442"/>
                <a:gd name="connsiteX11" fmla="*/ 951203 w 951203"/>
                <a:gd name="connsiteY11" fmla="*/ 513939 h 1082442"/>
                <a:gd name="connsiteX12" fmla="*/ 836753 w 951203"/>
                <a:gd name="connsiteY12" fmla="*/ 136338 h 1082442"/>
                <a:gd name="connsiteX13" fmla="*/ 506046 w 951203"/>
                <a:gd name="connsiteY13" fmla="*/ 0 h 1082442"/>
                <a:gd name="connsiteX14" fmla="*/ 233074 w 951203"/>
                <a:gd name="connsiteY14" fmla="*/ 75500 h 1082442"/>
                <a:gd name="connsiteX15" fmla="*/ 58789 w 951203"/>
                <a:gd name="connsiteY15" fmla="*/ 275834 h 1082442"/>
                <a:gd name="connsiteX16" fmla="*/ 165231 w 951203"/>
                <a:gd name="connsiteY16" fmla="*/ 451013 h 1082442"/>
                <a:gd name="connsiteX17" fmla="*/ 243561 w 951203"/>
                <a:gd name="connsiteY17" fmla="*/ 259058 h 1082442"/>
                <a:gd name="connsiteX18" fmla="*/ 491361 w 951203"/>
                <a:gd name="connsiteY18" fmla="*/ 146857 h 1082442"/>
                <a:gd name="connsiteX19" fmla="*/ 706573 w 951203"/>
                <a:gd name="connsiteY19" fmla="*/ 229717 h 1082442"/>
                <a:gd name="connsiteX20" fmla="*/ 785323 w 951203"/>
                <a:gd name="connsiteY20" fmla="*/ 451004 h 1082442"/>
                <a:gd name="connsiteX21" fmla="*/ 165231 w 951203"/>
                <a:gd name="connsiteY21" fmla="*/ 451004 h 108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1203" h="1082442">
                  <a:moveTo>
                    <a:pt x="58789" y="275834"/>
                  </a:moveTo>
                  <a:cubicBezTo>
                    <a:pt x="19574" y="359065"/>
                    <a:pt x="0" y="450314"/>
                    <a:pt x="0" y="549630"/>
                  </a:cubicBezTo>
                  <a:cubicBezTo>
                    <a:pt x="0" y="655920"/>
                    <a:pt x="22044" y="749265"/>
                    <a:pt x="66165" y="829658"/>
                  </a:cubicBezTo>
                  <a:cubicBezTo>
                    <a:pt x="110211" y="910093"/>
                    <a:pt x="173535" y="972321"/>
                    <a:pt x="256146" y="1016383"/>
                  </a:cubicBezTo>
                  <a:cubicBezTo>
                    <a:pt x="338775" y="1060453"/>
                    <a:pt x="433929" y="1082442"/>
                    <a:pt x="541721" y="1082442"/>
                  </a:cubicBezTo>
                  <a:cubicBezTo>
                    <a:pt x="684528" y="1082442"/>
                    <a:pt x="811894" y="1043307"/>
                    <a:pt x="923891" y="964969"/>
                  </a:cubicBezTo>
                  <a:lnTo>
                    <a:pt x="923891" y="803425"/>
                  </a:lnTo>
                  <a:cubicBezTo>
                    <a:pt x="809112" y="892955"/>
                    <a:pt x="684528" y="937716"/>
                    <a:pt x="550167" y="937716"/>
                  </a:cubicBezTo>
                  <a:cubicBezTo>
                    <a:pt x="425542" y="937716"/>
                    <a:pt x="328929" y="904131"/>
                    <a:pt x="260353" y="837010"/>
                  </a:cubicBezTo>
                  <a:cubicBezTo>
                    <a:pt x="196573" y="774597"/>
                    <a:pt x="162492" y="688570"/>
                    <a:pt x="158007" y="578963"/>
                  </a:cubicBezTo>
                  <a:lnTo>
                    <a:pt x="951203" y="578963"/>
                  </a:lnTo>
                  <a:lnTo>
                    <a:pt x="951203" y="513939"/>
                  </a:lnTo>
                  <a:cubicBezTo>
                    <a:pt x="951203" y="353145"/>
                    <a:pt x="913076" y="227258"/>
                    <a:pt x="836753" y="136338"/>
                  </a:cubicBezTo>
                  <a:cubicBezTo>
                    <a:pt x="760464" y="45460"/>
                    <a:pt x="650203" y="0"/>
                    <a:pt x="506046" y="0"/>
                  </a:cubicBezTo>
                  <a:cubicBezTo>
                    <a:pt x="401053" y="0"/>
                    <a:pt x="310037" y="25156"/>
                    <a:pt x="233074" y="75500"/>
                  </a:cubicBezTo>
                  <a:cubicBezTo>
                    <a:pt x="156051" y="125853"/>
                    <a:pt x="97962" y="192654"/>
                    <a:pt x="58789" y="275834"/>
                  </a:cubicBezTo>
                  <a:close/>
                  <a:moveTo>
                    <a:pt x="165231" y="451013"/>
                  </a:moveTo>
                  <a:cubicBezTo>
                    <a:pt x="177218" y="375513"/>
                    <a:pt x="203317" y="311517"/>
                    <a:pt x="243561" y="259058"/>
                  </a:cubicBezTo>
                  <a:cubicBezTo>
                    <a:pt x="300959" y="184266"/>
                    <a:pt x="383520" y="146857"/>
                    <a:pt x="491361" y="146857"/>
                  </a:cubicBezTo>
                  <a:cubicBezTo>
                    <a:pt x="582327" y="146857"/>
                    <a:pt x="654072" y="174480"/>
                    <a:pt x="706573" y="229717"/>
                  </a:cubicBezTo>
                  <a:cubicBezTo>
                    <a:pt x="759081" y="284963"/>
                    <a:pt x="785323" y="358686"/>
                    <a:pt x="785323" y="451004"/>
                  </a:cubicBezTo>
                  <a:lnTo>
                    <a:pt x="165231" y="451004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6F214D2-8877-6729-9567-321AB2205135}"/>
                </a:ext>
              </a:extLst>
            </p:cNvPr>
            <p:cNvSpPr/>
            <p:nvPr/>
          </p:nvSpPr>
          <p:spPr bwMode="gray">
            <a:xfrm>
              <a:off x="3854271" y="3968944"/>
              <a:ext cx="1011888" cy="1063569"/>
            </a:xfrm>
            <a:custGeom>
              <a:avLst/>
              <a:gdLst>
                <a:gd name="connsiteX0" fmla="*/ 838497 w 1011888"/>
                <a:gd name="connsiteY0" fmla="*/ 1063569 h 1063569"/>
                <a:gd name="connsiteX1" fmla="*/ 1011889 w 1011888"/>
                <a:gd name="connsiteY1" fmla="*/ 1063569 h 1063569"/>
                <a:gd name="connsiteX2" fmla="*/ 926049 w 1011888"/>
                <a:gd name="connsiteY2" fmla="*/ 829700 h 1063569"/>
                <a:gd name="connsiteX3" fmla="*/ 926049 w 1011888"/>
                <a:gd name="connsiteY3" fmla="*/ 396474 h 1063569"/>
                <a:gd name="connsiteX4" fmla="*/ 871449 w 1011888"/>
                <a:gd name="connsiteY4" fmla="*/ 186683 h 1063569"/>
                <a:gd name="connsiteX5" fmla="*/ 723415 w 1011888"/>
                <a:gd name="connsiteY5" fmla="*/ 48256 h 1063569"/>
                <a:gd name="connsiteX6" fmla="*/ 512393 w 1011888"/>
                <a:gd name="connsiteY6" fmla="*/ 0 h 1063569"/>
                <a:gd name="connsiteX7" fmla="*/ 161699 w 1011888"/>
                <a:gd name="connsiteY7" fmla="*/ 165730 h 1063569"/>
                <a:gd name="connsiteX8" fmla="*/ 161699 w 1011888"/>
                <a:gd name="connsiteY8" fmla="*/ 18865 h 1063569"/>
                <a:gd name="connsiteX9" fmla="*/ 0 w 1011888"/>
                <a:gd name="connsiteY9" fmla="*/ 18865 h 1063569"/>
                <a:gd name="connsiteX10" fmla="*/ 0 w 1011888"/>
                <a:gd name="connsiteY10" fmla="*/ 1063569 h 1063569"/>
                <a:gd name="connsiteX11" fmla="*/ 163790 w 1011888"/>
                <a:gd name="connsiteY11" fmla="*/ 1063569 h 1063569"/>
                <a:gd name="connsiteX12" fmla="*/ 163790 w 1011888"/>
                <a:gd name="connsiteY12" fmla="*/ 325160 h 1063569"/>
                <a:gd name="connsiteX13" fmla="*/ 310796 w 1011888"/>
                <a:gd name="connsiteY13" fmla="*/ 196140 h 1063569"/>
                <a:gd name="connsiteX14" fmla="*/ 489279 w 1011888"/>
                <a:gd name="connsiteY14" fmla="*/ 151009 h 1063569"/>
                <a:gd name="connsiteX15" fmla="*/ 683500 w 1011888"/>
                <a:gd name="connsiteY15" fmla="*/ 225489 h 1063569"/>
                <a:gd name="connsiteX16" fmla="*/ 762251 w 1011888"/>
                <a:gd name="connsiteY16" fmla="*/ 442633 h 1063569"/>
                <a:gd name="connsiteX17" fmla="*/ 762251 w 1011888"/>
                <a:gd name="connsiteY17" fmla="*/ 829700 h 1063569"/>
                <a:gd name="connsiteX18" fmla="*/ 838481 w 1011888"/>
                <a:gd name="connsiteY18" fmla="*/ 1063569 h 10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88" h="1063569">
                  <a:moveTo>
                    <a:pt x="838497" y="1063569"/>
                  </a:moveTo>
                  <a:lnTo>
                    <a:pt x="1011889" y="1063569"/>
                  </a:lnTo>
                  <a:cubicBezTo>
                    <a:pt x="1011889" y="1063569"/>
                    <a:pt x="926049" y="980431"/>
                    <a:pt x="926049" y="829700"/>
                  </a:cubicBezTo>
                  <a:lnTo>
                    <a:pt x="926049" y="396474"/>
                  </a:lnTo>
                  <a:cubicBezTo>
                    <a:pt x="926049" y="316738"/>
                    <a:pt x="907824" y="246813"/>
                    <a:pt x="871449" y="186683"/>
                  </a:cubicBezTo>
                  <a:cubicBezTo>
                    <a:pt x="835041" y="126594"/>
                    <a:pt x="785668" y="80435"/>
                    <a:pt x="723415" y="48256"/>
                  </a:cubicBezTo>
                  <a:cubicBezTo>
                    <a:pt x="661127" y="16069"/>
                    <a:pt x="590781" y="0"/>
                    <a:pt x="512393" y="0"/>
                  </a:cubicBezTo>
                  <a:cubicBezTo>
                    <a:pt x="368194" y="0"/>
                    <a:pt x="251257" y="55238"/>
                    <a:pt x="161699" y="165730"/>
                  </a:cubicBezTo>
                  <a:lnTo>
                    <a:pt x="161699" y="18865"/>
                  </a:lnTo>
                  <a:lnTo>
                    <a:pt x="0" y="18865"/>
                  </a:lnTo>
                  <a:lnTo>
                    <a:pt x="0" y="1063569"/>
                  </a:lnTo>
                  <a:lnTo>
                    <a:pt x="163790" y="1063569"/>
                  </a:lnTo>
                  <a:lnTo>
                    <a:pt x="163790" y="325160"/>
                  </a:lnTo>
                  <a:cubicBezTo>
                    <a:pt x="202963" y="269215"/>
                    <a:pt x="252007" y="226222"/>
                    <a:pt x="310796" y="196140"/>
                  </a:cubicBezTo>
                  <a:cubicBezTo>
                    <a:pt x="369593" y="166050"/>
                    <a:pt x="429082" y="151009"/>
                    <a:pt x="489279" y="151009"/>
                  </a:cubicBezTo>
                  <a:cubicBezTo>
                    <a:pt x="566251" y="151009"/>
                    <a:pt x="631008" y="175886"/>
                    <a:pt x="683500" y="225489"/>
                  </a:cubicBezTo>
                  <a:cubicBezTo>
                    <a:pt x="736009" y="275135"/>
                    <a:pt x="762251" y="347528"/>
                    <a:pt x="762251" y="442633"/>
                  </a:cubicBezTo>
                  <a:lnTo>
                    <a:pt x="762251" y="829700"/>
                  </a:lnTo>
                  <a:cubicBezTo>
                    <a:pt x="762251" y="997619"/>
                    <a:pt x="838481" y="1063569"/>
                    <a:pt x="838481" y="106356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6CC18AF9-2148-297C-4A81-98AA3425EA5B}"/>
                </a:ext>
              </a:extLst>
            </p:cNvPr>
            <p:cNvSpPr/>
            <p:nvPr/>
          </p:nvSpPr>
          <p:spPr bwMode="gray">
            <a:xfrm>
              <a:off x="3854110" y="2190807"/>
              <a:ext cx="1011812" cy="1063628"/>
            </a:xfrm>
            <a:custGeom>
              <a:avLst/>
              <a:gdLst>
                <a:gd name="connsiteX0" fmla="*/ 838472 w 1011812"/>
                <a:gd name="connsiteY0" fmla="*/ 1063620 h 1063628"/>
                <a:gd name="connsiteX1" fmla="*/ 1011813 w 1011812"/>
                <a:gd name="connsiteY1" fmla="*/ 1063620 h 1063628"/>
                <a:gd name="connsiteX2" fmla="*/ 926032 w 1011812"/>
                <a:gd name="connsiteY2" fmla="*/ 829751 h 1063628"/>
                <a:gd name="connsiteX3" fmla="*/ 926032 w 1011812"/>
                <a:gd name="connsiteY3" fmla="*/ 396525 h 1063628"/>
                <a:gd name="connsiteX4" fmla="*/ 871433 w 1011812"/>
                <a:gd name="connsiteY4" fmla="*/ 186733 h 1063628"/>
                <a:gd name="connsiteX5" fmla="*/ 723364 w 1011812"/>
                <a:gd name="connsiteY5" fmla="*/ 48256 h 1063628"/>
                <a:gd name="connsiteX6" fmla="*/ 512343 w 1011812"/>
                <a:gd name="connsiteY6" fmla="*/ 0 h 1063628"/>
                <a:gd name="connsiteX7" fmla="*/ 161682 w 1011812"/>
                <a:gd name="connsiteY7" fmla="*/ 165772 h 1063628"/>
                <a:gd name="connsiteX8" fmla="*/ 161682 w 1011812"/>
                <a:gd name="connsiteY8" fmla="*/ 18907 h 1063628"/>
                <a:gd name="connsiteX9" fmla="*/ 0 w 1011812"/>
                <a:gd name="connsiteY9" fmla="*/ 18907 h 1063628"/>
                <a:gd name="connsiteX10" fmla="*/ 0 w 1011812"/>
                <a:gd name="connsiteY10" fmla="*/ 1063628 h 1063628"/>
                <a:gd name="connsiteX11" fmla="*/ 163790 w 1011812"/>
                <a:gd name="connsiteY11" fmla="*/ 1063628 h 1063628"/>
                <a:gd name="connsiteX12" fmla="*/ 163790 w 1011812"/>
                <a:gd name="connsiteY12" fmla="*/ 325160 h 1063628"/>
                <a:gd name="connsiteX13" fmla="*/ 310754 w 1011812"/>
                <a:gd name="connsiteY13" fmla="*/ 196140 h 1063628"/>
                <a:gd name="connsiteX14" fmla="*/ 489279 w 1011812"/>
                <a:gd name="connsiteY14" fmla="*/ 151051 h 1063628"/>
                <a:gd name="connsiteX15" fmla="*/ 683500 w 1011812"/>
                <a:gd name="connsiteY15" fmla="*/ 225532 h 1063628"/>
                <a:gd name="connsiteX16" fmla="*/ 762251 w 1011812"/>
                <a:gd name="connsiteY16" fmla="*/ 442684 h 1063628"/>
                <a:gd name="connsiteX17" fmla="*/ 762251 w 1011812"/>
                <a:gd name="connsiteY17" fmla="*/ 829751 h 1063628"/>
                <a:gd name="connsiteX18" fmla="*/ 838481 w 1011812"/>
                <a:gd name="connsiteY18" fmla="*/ 1063620 h 10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1812" h="1063628">
                  <a:moveTo>
                    <a:pt x="838472" y="1063620"/>
                  </a:moveTo>
                  <a:lnTo>
                    <a:pt x="1011813" y="1063620"/>
                  </a:lnTo>
                  <a:cubicBezTo>
                    <a:pt x="1011813" y="1063620"/>
                    <a:pt x="926032" y="980481"/>
                    <a:pt x="926032" y="829751"/>
                  </a:cubicBezTo>
                  <a:lnTo>
                    <a:pt x="926032" y="396525"/>
                  </a:lnTo>
                  <a:cubicBezTo>
                    <a:pt x="926032" y="316780"/>
                    <a:pt x="907798" y="246864"/>
                    <a:pt x="871433" y="186733"/>
                  </a:cubicBezTo>
                  <a:cubicBezTo>
                    <a:pt x="835025" y="126594"/>
                    <a:pt x="785652" y="80435"/>
                    <a:pt x="723364" y="48256"/>
                  </a:cubicBezTo>
                  <a:cubicBezTo>
                    <a:pt x="661060" y="16102"/>
                    <a:pt x="590714" y="0"/>
                    <a:pt x="512343" y="0"/>
                  </a:cubicBezTo>
                  <a:cubicBezTo>
                    <a:pt x="368127" y="0"/>
                    <a:pt x="251248" y="55280"/>
                    <a:pt x="161682" y="165772"/>
                  </a:cubicBezTo>
                  <a:lnTo>
                    <a:pt x="161682" y="18907"/>
                  </a:lnTo>
                  <a:lnTo>
                    <a:pt x="0" y="18907"/>
                  </a:lnTo>
                  <a:lnTo>
                    <a:pt x="0" y="1063628"/>
                  </a:lnTo>
                  <a:lnTo>
                    <a:pt x="163790" y="1063628"/>
                  </a:lnTo>
                  <a:lnTo>
                    <a:pt x="163790" y="325160"/>
                  </a:lnTo>
                  <a:cubicBezTo>
                    <a:pt x="202963" y="269274"/>
                    <a:pt x="251956" y="226231"/>
                    <a:pt x="310754" y="196140"/>
                  </a:cubicBezTo>
                  <a:cubicBezTo>
                    <a:pt x="369543" y="166108"/>
                    <a:pt x="429040" y="151051"/>
                    <a:pt x="489279" y="151051"/>
                  </a:cubicBezTo>
                  <a:cubicBezTo>
                    <a:pt x="566251" y="151051"/>
                    <a:pt x="631008" y="175928"/>
                    <a:pt x="683500" y="225532"/>
                  </a:cubicBezTo>
                  <a:cubicBezTo>
                    <a:pt x="736009" y="275186"/>
                    <a:pt x="762251" y="347570"/>
                    <a:pt x="762251" y="442684"/>
                  </a:cubicBezTo>
                  <a:lnTo>
                    <a:pt x="762251" y="829751"/>
                  </a:lnTo>
                  <a:cubicBezTo>
                    <a:pt x="762251" y="997662"/>
                    <a:pt x="838481" y="1063620"/>
                    <a:pt x="838481" y="1063620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D1ADDE9-2294-2E94-AF2F-228E0D049520}"/>
                </a:ext>
              </a:extLst>
            </p:cNvPr>
            <p:cNvSpPr/>
            <p:nvPr/>
          </p:nvSpPr>
          <p:spPr bwMode="gray">
            <a:xfrm>
              <a:off x="2757983" y="2190807"/>
              <a:ext cx="942545" cy="1082475"/>
            </a:xfrm>
            <a:custGeom>
              <a:avLst/>
              <a:gdLst>
                <a:gd name="connsiteX0" fmla="*/ 771287 w 942545"/>
                <a:gd name="connsiteY0" fmla="*/ 1063620 h 1082475"/>
                <a:gd name="connsiteX1" fmla="*/ 942546 w 942545"/>
                <a:gd name="connsiteY1" fmla="*/ 1063620 h 1082475"/>
                <a:gd name="connsiteX2" fmla="*/ 856748 w 942545"/>
                <a:gd name="connsiteY2" fmla="*/ 829751 h 1082475"/>
                <a:gd name="connsiteX3" fmla="*/ 856748 w 942545"/>
                <a:gd name="connsiteY3" fmla="*/ 730300 h 1082475"/>
                <a:gd name="connsiteX4" fmla="*/ 856748 w 942545"/>
                <a:gd name="connsiteY4" fmla="*/ 571611 h 1082475"/>
                <a:gd name="connsiteX5" fmla="*/ 856748 w 942545"/>
                <a:gd name="connsiteY5" fmla="*/ 346163 h 1082475"/>
                <a:gd name="connsiteX6" fmla="*/ 746487 w 942545"/>
                <a:gd name="connsiteY6" fmla="*/ 87046 h 1082475"/>
                <a:gd name="connsiteX7" fmla="*/ 470388 w 942545"/>
                <a:gd name="connsiteY7" fmla="*/ 0 h 1082475"/>
                <a:gd name="connsiteX8" fmla="*/ 250936 w 942545"/>
                <a:gd name="connsiteY8" fmla="*/ 38849 h 1082475"/>
                <a:gd name="connsiteX9" fmla="*/ 62987 w 942545"/>
                <a:gd name="connsiteY9" fmla="*/ 144768 h 1082475"/>
                <a:gd name="connsiteX10" fmla="*/ 62987 w 942545"/>
                <a:gd name="connsiteY10" fmla="*/ 318877 h 1082475"/>
                <a:gd name="connsiteX11" fmla="*/ 256197 w 942545"/>
                <a:gd name="connsiteY11" fmla="*/ 193024 h 1082475"/>
                <a:gd name="connsiteX12" fmla="*/ 466190 w 942545"/>
                <a:gd name="connsiteY12" fmla="*/ 146865 h 1082475"/>
                <a:gd name="connsiteX13" fmla="*/ 629937 w 942545"/>
                <a:gd name="connsiteY13" fmla="*/ 191955 h 1082475"/>
                <a:gd name="connsiteX14" fmla="*/ 695066 w 942545"/>
                <a:gd name="connsiteY14" fmla="*/ 314692 h 1082475"/>
                <a:gd name="connsiteX15" fmla="*/ 641495 w 942545"/>
                <a:gd name="connsiteY15" fmla="*/ 416408 h 1082475"/>
                <a:gd name="connsiteX16" fmla="*/ 491361 w 942545"/>
                <a:gd name="connsiteY16" fmla="*/ 472016 h 1082475"/>
                <a:gd name="connsiteX17" fmla="*/ 377981 w 942545"/>
                <a:gd name="connsiteY17" fmla="*/ 495125 h 1082475"/>
                <a:gd name="connsiteX18" fmla="*/ 182672 w 942545"/>
                <a:gd name="connsiteY18" fmla="*/ 548594 h 1082475"/>
                <a:gd name="connsiteX19" fmla="*/ 52492 w 942545"/>
                <a:gd name="connsiteY19" fmla="*/ 637746 h 1082475"/>
                <a:gd name="connsiteX20" fmla="*/ 0 w 942545"/>
                <a:gd name="connsiteY20" fmla="*/ 801378 h 1082475"/>
                <a:gd name="connsiteX21" fmla="*/ 91336 w 942545"/>
                <a:gd name="connsiteY21" fmla="*/ 1010100 h 1082475"/>
                <a:gd name="connsiteX22" fmla="*/ 314994 w 942545"/>
                <a:gd name="connsiteY22" fmla="*/ 1082476 h 1082475"/>
                <a:gd name="connsiteX23" fmla="*/ 539663 w 942545"/>
                <a:gd name="connsiteY23" fmla="*/ 1026918 h 1082475"/>
                <a:gd name="connsiteX24" fmla="*/ 696735 w 942545"/>
                <a:gd name="connsiteY24" fmla="*/ 871396 h 1082475"/>
                <a:gd name="connsiteX25" fmla="*/ 771287 w 942545"/>
                <a:gd name="connsiteY25" fmla="*/ 1063628 h 1082475"/>
                <a:gd name="connsiteX26" fmla="*/ 695057 w 942545"/>
                <a:gd name="connsiteY26" fmla="*/ 610493 h 1082475"/>
                <a:gd name="connsiteX27" fmla="*/ 646755 w 942545"/>
                <a:gd name="connsiteY27" fmla="*/ 791921 h 1082475"/>
                <a:gd name="connsiteX28" fmla="*/ 519710 w 942545"/>
                <a:gd name="connsiteY28" fmla="*/ 908375 h 1082475"/>
                <a:gd name="connsiteX29" fmla="*/ 356957 w 942545"/>
                <a:gd name="connsiteY29" fmla="*/ 948235 h 1082475"/>
                <a:gd name="connsiteX30" fmla="*/ 219460 w 942545"/>
                <a:gd name="connsiteY30" fmla="*/ 907289 h 1082475"/>
                <a:gd name="connsiteX31" fmla="*/ 165897 w 942545"/>
                <a:gd name="connsiteY31" fmla="*/ 788805 h 1082475"/>
                <a:gd name="connsiteX32" fmla="*/ 198436 w 942545"/>
                <a:gd name="connsiteY32" fmla="*/ 696487 h 1082475"/>
                <a:gd name="connsiteX33" fmla="*/ 280365 w 942545"/>
                <a:gd name="connsiteY33" fmla="*/ 647203 h 1082475"/>
                <a:gd name="connsiteX34" fmla="*/ 424193 w 942545"/>
                <a:gd name="connsiteY34" fmla="*/ 610502 h 1082475"/>
                <a:gd name="connsiteX35" fmla="*/ 527095 w 942545"/>
                <a:gd name="connsiteY35" fmla="*/ 587410 h 1082475"/>
                <a:gd name="connsiteX36" fmla="*/ 695074 w 942545"/>
                <a:gd name="connsiteY36" fmla="*/ 530210 h 1082475"/>
                <a:gd name="connsiteX37" fmla="*/ 695074 w 942545"/>
                <a:gd name="connsiteY37" fmla="*/ 571619 h 1082475"/>
                <a:gd name="connsiteX38" fmla="*/ 695074 w 942545"/>
                <a:gd name="connsiteY38" fmla="*/ 610502 h 108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42545" h="1082475">
                  <a:moveTo>
                    <a:pt x="771287" y="1063620"/>
                  </a:moveTo>
                  <a:lnTo>
                    <a:pt x="942546" y="1063620"/>
                  </a:lnTo>
                  <a:cubicBezTo>
                    <a:pt x="942546" y="1063620"/>
                    <a:pt x="856748" y="980481"/>
                    <a:pt x="856748" y="829751"/>
                  </a:cubicBezTo>
                  <a:lnTo>
                    <a:pt x="856748" y="730300"/>
                  </a:lnTo>
                  <a:lnTo>
                    <a:pt x="856748" y="571611"/>
                  </a:lnTo>
                  <a:lnTo>
                    <a:pt x="856748" y="346163"/>
                  </a:lnTo>
                  <a:cubicBezTo>
                    <a:pt x="856748" y="231494"/>
                    <a:pt x="819969" y="145130"/>
                    <a:pt x="746487" y="87046"/>
                  </a:cubicBezTo>
                  <a:cubicBezTo>
                    <a:pt x="673022" y="29055"/>
                    <a:pt x="580927" y="0"/>
                    <a:pt x="470388" y="0"/>
                  </a:cubicBezTo>
                  <a:cubicBezTo>
                    <a:pt x="397555" y="0"/>
                    <a:pt x="324402" y="12952"/>
                    <a:pt x="250936" y="38849"/>
                  </a:cubicBezTo>
                  <a:cubicBezTo>
                    <a:pt x="177454" y="64737"/>
                    <a:pt x="114788" y="100007"/>
                    <a:pt x="62987" y="144768"/>
                  </a:cubicBezTo>
                  <a:lnTo>
                    <a:pt x="62987" y="318877"/>
                  </a:lnTo>
                  <a:cubicBezTo>
                    <a:pt x="118986" y="265779"/>
                    <a:pt x="183372" y="223814"/>
                    <a:pt x="256197" y="193024"/>
                  </a:cubicBezTo>
                  <a:cubicBezTo>
                    <a:pt x="328937" y="162285"/>
                    <a:pt x="398954" y="146865"/>
                    <a:pt x="466190" y="146865"/>
                  </a:cubicBezTo>
                  <a:cubicBezTo>
                    <a:pt x="531933" y="146865"/>
                    <a:pt x="586524" y="161906"/>
                    <a:pt x="629937" y="191955"/>
                  </a:cubicBezTo>
                  <a:cubicBezTo>
                    <a:pt x="673334" y="222045"/>
                    <a:pt x="695066" y="262991"/>
                    <a:pt x="695066" y="314692"/>
                  </a:cubicBezTo>
                  <a:cubicBezTo>
                    <a:pt x="695066" y="359453"/>
                    <a:pt x="677211" y="393358"/>
                    <a:pt x="641495" y="416408"/>
                  </a:cubicBezTo>
                  <a:cubicBezTo>
                    <a:pt x="605769" y="439517"/>
                    <a:pt x="555747" y="458053"/>
                    <a:pt x="491361" y="472016"/>
                  </a:cubicBezTo>
                  <a:lnTo>
                    <a:pt x="377981" y="495125"/>
                  </a:lnTo>
                  <a:cubicBezTo>
                    <a:pt x="299559" y="511893"/>
                    <a:pt x="234473" y="529688"/>
                    <a:pt x="182672" y="548594"/>
                  </a:cubicBezTo>
                  <a:cubicBezTo>
                    <a:pt x="130880" y="567459"/>
                    <a:pt x="87467" y="597187"/>
                    <a:pt x="52492" y="637746"/>
                  </a:cubicBezTo>
                  <a:cubicBezTo>
                    <a:pt x="17483" y="678321"/>
                    <a:pt x="0" y="732868"/>
                    <a:pt x="0" y="801378"/>
                  </a:cubicBezTo>
                  <a:cubicBezTo>
                    <a:pt x="0" y="892315"/>
                    <a:pt x="30448" y="961836"/>
                    <a:pt x="91336" y="1010100"/>
                  </a:cubicBezTo>
                  <a:cubicBezTo>
                    <a:pt x="152224" y="1058356"/>
                    <a:pt x="226777" y="1082476"/>
                    <a:pt x="314994" y="1082476"/>
                  </a:cubicBezTo>
                  <a:cubicBezTo>
                    <a:pt x="393365" y="1082476"/>
                    <a:pt x="468289" y="1063940"/>
                    <a:pt x="539663" y="1026918"/>
                  </a:cubicBezTo>
                  <a:cubicBezTo>
                    <a:pt x="610768" y="990031"/>
                    <a:pt x="663125" y="938137"/>
                    <a:pt x="696735" y="871396"/>
                  </a:cubicBezTo>
                  <a:cubicBezTo>
                    <a:pt x="707786" y="1008660"/>
                    <a:pt x="771287" y="1063628"/>
                    <a:pt x="771287" y="1063628"/>
                  </a:cubicBezTo>
                  <a:close/>
                  <a:moveTo>
                    <a:pt x="695057" y="610493"/>
                  </a:moveTo>
                  <a:cubicBezTo>
                    <a:pt x="695057" y="680418"/>
                    <a:pt x="678931" y="740919"/>
                    <a:pt x="646755" y="791921"/>
                  </a:cubicBezTo>
                  <a:cubicBezTo>
                    <a:pt x="614545" y="843015"/>
                    <a:pt x="572202" y="881822"/>
                    <a:pt x="519710" y="908375"/>
                  </a:cubicBezTo>
                  <a:cubicBezTo>
                    <a:pt x="467218" y="934971"/>
                    <a:pt x="412948" y="948235"/>
                    <a:pt x="356957" y="948235"/>
                  </a:cubicBezTo>
                  <a:cubicBezTo>
                    <a:pt x="300959" y="948235"/>
                    <a:pt x="255126" y="934600"/>
                    <a:pt x="219460" y="907289"/>
                  </a:cubicBezTo>
                  <a:cubicBezTo>
                    <a:pt x="183752" y="880053"/>
                    <a:pt x="165897" y="840547"/>
                    <a:pt x="165897" y="788805"/>
                  </a:cubicBezTo>
                  <a:cubicBezTo>
                    <a:pt x="165897" y="749669"/>
                    <a:pt x="176713" y="718897"/>
                    <a:pt x="198436" y="696487"/>
                  </a:cubicBezTo>
                  <a:cubicBezTo>
                    <a:pt x="220126" y="674119"/>
                    <a:pt x="247447" y="657688"/>
                    <a:pt x="280365" y="647203"/>
                  </a:cubicBezTo>
                  <a:cubicBezTo>
                    <a:pt x="313232" y="636685"/>
                    <a:pt x="361206" y="624482"/>
                    <a:pt x="424193" y="610502"/>
                  </a:cubicBezTo>
                  <a:lnTo>
                    <a:pt x="527095" y="587410"/>
                  </a:lnTo>
                  <a:cubicBezTo>
                    <a:pt x="589289" y="574087"/>
                    <a:pt x="645178" y="554986"/>
                    <a:pt x="695074" y="530210"/>
                  </a:cubicBezTo>
                  <a:lnTo>
                    <a:pt x="695074" y="571619"/>
                  </a:lnTo>
                  <a:lnTo>
                    <a:pt x="695074" y="610502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D77D83A-6215-B286-3E87-DC9C9F1A20F4}"/>
                </a:ext>
              </a:extLst>
            </p:cNvPr>
            <p:cNvSpPr/>
            <p:nvPr/>
          </p:nvSpPr>
          <p:spPr bwMode="gray">
            <a:xfrm>
              <a:off x="2611533" y="3530530"/>
              <a:ext cx="1055925" cy="1541867"/>
            </a:xfrm>
            <a:custGeom>
              <a:avLst/>
              <a:gdLst>
                <a:gd name="connsiteX0" fmla="*/ 271395 w 1055925"/>
                <a:gd name="connsiteY0" fmla="*/ 48222 h 1541867"/>
                <a:gd name="connsiteX1" fmla="*/ 74131 w 1055925"/>
                <a:gd name="connsiteY1" fmla="*/ 189815 h 1541867"/>
                <a:gd name="connsiteX2" fmla="*/ 0 w 1055925"/>
                <a:gd name="connsiteY2" fmla="*/ 417402 h 1541867"/>
                <a:gd name="connsiteX3" fmla="*/ 60475 w 1055925"/>
                <a:gd name="connsiteY3" fmla="*/ 617736 h 1541867"/>
                <a:gd name="connsiteX4" fmla="*/ 213255 w 1055925"/>
                <a:gd name="connsiteY4" fmla="*/ 744659 h 1541867"/>
                <a:gd name="connsiteX5" fmla="*/ 437883 w 1055925"/>
                <a:gd name="connsiteY5" fmla="*/ 830694 h 1541867"/>
                <a:gd name="connsiteX6" fmla="*/ 579241 w 1055925"/>
                <a:gd name="connsiteY6" fmla="*/ 874756 h 1541867"/>
                <a:gd name="connsiteX7" fmla="*/ 808446 w 1055925"/>
                <a:gd name="connsiteY7" fmla="*/ 976490 h 1541867"/>
                <a:gd name="connsiteX8" fmla="*/ 883698 w 1055925"/>
                <a:gd name="connsiteY8" fmla="*/ 1136947 h 1541867"/>
                <a:gd name="connsiteX9" fmla="*/ 784488 w 1055925"/>
                <a:gd name="connsiteY9" fmla="*/ 1317389 h 1541867"/>
                <a:gd name="connsiteX10" fmla="*/ 519525 w 1055925"/>
                <a:gd name="connsiteY10" fmla="*/ 1378227 h 1541867"/>
                <a:gd name="connsiteX11" fmla="*/ 253170 w 1055925"/>
                <a:gd name="connsiteY11" fmla="*/ 1322619 h 1541867"/>
                <a:gd name="connsiteX12" fmla="*/ 22853 w 1055925"/>
                <a:gd name="connsiteY12" fmla="*/ 1170533 h 1541867"/>
                <a:gd name="connsiteX13" fmla="*/ 22853 w 1055925"/>
                <a:gd name="connsiteY13" fmla="*/ 1371953 h 1541867"/>
                <a:gd name="connsiteX14" fmla="*/ 257739 w 1055925"/>
                <a:gd name="connsiteY14" fmla="*/ 1497806 h 1541867"/>
                <a:gd name="connsiteX15" fmla="*/ 522273 w 1055925"/>
                <a:gd name="connsiteY15" fmla="*/ 1541868 h 1541867"/>
                <a:gd name="connsiteX16" fmla="*/ 784530 w 1055925"/>
                <a:gd name="connsiteY16" fmla="*/ 1492585 h 1541867"/>
                <a:gd name="connsiteX17" fmla="*/ 980631 w 1055925"/>
                <a:gd name="connsiteY17" fmla="*/ 1347825 h 1541867"/>
                <a:gd name="connsiteX18" fmla="*/ 1055926 w 1055925"/>
                <a:gd name="connsiteY18" fmla="*/ 1122302 h 1541867"/>
                <a:gd name="connsiteX19" fmla="*/ 996589 w 1055925"/>
                <a:gd name="connsiteY19" fmla="*/ 926153 h 1541867"/>
                <a:gd name="connsiteX20" fmla="*/ 844963 w 1055925"/>
                <a:gd name="connsiteY20" fmla="*/ 800300 h 1541867"/>
                <a:gd name="connsiteX21" fmla="*/ 620328 w 1055925"/>
                <a:gd name="connsiteY21" fmla="*/ 713254 h 1541867"/>
                <a:gd name="connsiteX22" fmla="*/ 498501 w 1055925"/>
                <a:gd name="connsiteY22" fmla="*/ 681766 h 1541867"/>
                <a:gd name="connsiteX23" fmla="*/ 324882 w 1055925"/>
                <a:gd name="connsiteY23" fmla="*/ 624002 h 1541867"/>
                <a:gd name="connsiteX24" fmla="*/ 212935 w 1055925"/>
                <a:gd name="connsiteY24" fmla="*/ 540400 h 1541867"/>
                <a:gd name="connsiteX25" fmla="*/ 172177 w 1055925"/>
                <a:gd name="connsiteY25" fmla="*/ 413242 h 1541867"/>
                <a:gd name="connsiteX26" fmla="*/ 278485 w 1055925"/>
                <a:gd name="connsiteY26" fmla="*/ 222357 h 1541867"/>
                <a:gd name="connsiteX27" fmla="*/ 528148 w 1055925"/>
                <a:gd name="connsiteY27" fmla="*/ 163624 h 1541867"/>
                <a:gd name="connsiteX28" fmla="*/ 766255 w 1055925"/>
                <a:gd name="connsiteY28" fmla="*/ 197159 h 1541867"/>
                <a:gd name="connsiteX29" fmla="*/ 955544 w 1055925"/>
                <a:gd name="connsiteY29" fmla="*/ 287380 h 1541867"/>
                <a:gd name="connsiteX30" fmla="*/ 955544 w 1055925"/>
                <a:gd name="connsiteY30" fmla="*/ 111183 h 1541867"/>
                <a:gd name="connsiteX31" fmla="*/ 755996 w 1055925"/>
                <a:gd name="connsiteY31" fmla="*/ 28322 h 1541867"/>
                <a:gd name="connsiteX32" fmla="*/ 538222 w 1055925"/>
                <a:gd name="connsiteY32" fmla="*/ 0 h 1541867"/>
                <a:gd name="connsiteX33" fmla="*/ 271387 w 1055925"/>
                <a:gd name="connsiteY33" fmla="*/ 48256 h 154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55925" h="1541867">
                  <a:moveTo>
                    <a:pt x="271395" y="48222"/>
                  </a:moveTo>
                  <a:cubicBezTo>
                    <a:pt x="189298" y="80401"/>
                    <a:pt x="123513" y="127588"/>
                    <a:pt x="74131" y="189815"/>
                  </a:cubicBezTo>
                  <a:cubicBezTo>
                    <a:pt x="24716" y="252043"/>
                    <a:pt x="0" y="327922"/>
                    <a:pt x="0" y="417402"/>
                  </a:cubicBezTo>
                  <a:cubicBezTo>
                    <a:pt x="0" y="497138"/>
                    <a:pt x="20139" y="563930"/>
                    <a:pt x="60475" y="617736"/>
                  </a:cubicBezTo>
                  <a:cubicBezTo>
                    <a:pt x="100702" y="671618"/>
                    <a:pt x="151668" y="713920"/>
                    <a:pt x="213255" y="744659"/>
                  </a:cubicBezTo>
                  <a:cubicBezTo>
                    <a:pt x="274801" y="775448"/>
                    <a:pt x="349682" y="804140"/>
                    <a:pt x="437883" y="830694"/>
                  </a:cubicBezTo>
                  <a:lnTo>
                    <a:pt x="579241" y="874756"/>
                  </a:lnTo>
                  <a:cubicBezTo>
                    <a:pt x="671977" y="904106"/>
                    <a:pt x="758280" y="938011"/>
                    <a:pt x="808446" y="976490"/>
                  </a:cubicBezTo>
                  <a:cubicBezTo>
                    <a:pt x="858611" y="1014968"/>
                    <a:pt x="883698" y="1068479"/>
                    <a:pt x="883698" y="1136947"/>
                  </a:cubicBezTo>
                  <a:cubicBezTo>
                    <a:pt x="883698" y="1216683"/>
                    <a:pt x="848917" y="1274119"/>
                    <a:pt x="784488" y="1317389"/>
                  </a:cubicBezTo>
                  <a:cubicBezTo>
                    <a:pt x="710071" y="1367380"/>
                    <a:pt x="609175" y="1380130"/>
                    <a:pt x="519525" y="1378227"/>
                  </a:cubicBezTo>
                  <a:cubicBezTo>
                    <a:pt x="428332" y="1376273"/>
                    <a:pt x="345855" y="1359691"/>
                    <a:pt x="253170" y="1322619"/>
                  </a:cubicBezTo>
                  <a:cubicBezTo>
                    <a:pt x="160393" y="1285581"/>
                    <a:pt x="83606" y="1234908"/>
                    <a:pt x="22853" y="1170533"/>
                  </a:cubicBezTo>
                  <a:lnTo>
                    <a:pt x="22853" y="1371953"/>
                  </a:lnTo>
                  <a:cubicBezTo>
                    <a:pt x="91243" y="1426500"/>
                    <a:pt x="169522" y="1468414"/>
                    <a:pt x="257739" y="1497806"/>
                  </a:cubicBezTo>
                  <a:cubicBezTo>
                    <a:pt x="345855" y="1527198"/>
                    <a:pt x="434073" y="1541868"/>
                    <a:pt x="522273" y="1541868"/>
                  </a:cubicBezTo>
                  <a:cubicBezTo>
                    <a:pt x="616500" y="1541868"/>
                    <a:pt x="703925" y="1525429"/>
                    <a:pt x="784530" y="1492585"/>
                  </a:cubicBezTo>
                  <a:cubicBezTo>
                    <a:pt x="865093" y="1459707"/>
                    <a:pt x="930458" y="1411501"/>
                    <a:pt x="980631" y="1347825"/>
                  </a:cubicBezTo>
                  <a:cubicBezTo>
                    <a:pt x="1030797" y="1284199"/>
                    <a:pt x="1055926" y="1209019"/>
                    <a:pt x="1055926" y="1122302"/>
                  </a:cubicBezTo>
                  <a:cubicBezTo>
                    <a:pt x="1055926" y="1043997"/>
                    <a:pt x="1036116" y="978595"/>
                    <a:pt x="996589" y="926153"/>
                  </a:cubicBezTo>
                  <a:cubicBezTo>
                    <a:pt x="957045" y="873712"/>
                    <a:pt x="906509" y="831738"/>
                    <a:pt x="844963" y="800300"/>
                  </a:cubicBezTo>
                  <a:cubicBezTo>
                    <a:pt x="783376" y="768812"/>
                    <a:pt x="708494" y="739841"/>
                    <a:pt x="620328" y="713254"/>
                  </a:cubicBezTo>
                  <a:lnTo>
                    <a:pt x="498501" y="681766"/>
                  </a:lnTo>
                  <a:cubicBezTo>
                    <a:pt x="423999" y="659415"/>
                    <a:pt x="369737" y="644323"/>
                    <a:pt x="324882" y="624002"/>
                  </a:cubicBezTo>
                  <a:cubicBezTo>
                    <a:pt x="280028" y="603748"/>
                    <a:pt x="240812" y="573514"/>
                    <a:pt x="212935" y="540400"/>
                  </a:cubicBezTo>
                  <a:cubicBezTo>
                    <a:pt x="186306" y="508869"/>
                    <a:pt x="172177" y="463595"/>
                    <a:pt x="172177" y="413242"/>
                  </a:cubicBezTo>
                  <a:cubicBezTo>
                    <a:pt x="172177" y="333548"/>
                    <a:pt x="208552" y="265737"/>
                    <a:pt x="278485" y="222357"/>
                  </a:cubicBezTo>
                  <a:cubicBezTo>
                    <a:pt x="348410" y="179052"/>
                    <a:pt x="427809" y="163624"/>
                    <a:pt x="528148" y="163624"/>
                  </a:cubicBezTo>
                  <a:cubicBezTo>
                    <a:pt x="601116" y="163624"/>
                    <a:pt x="693287" y="174808"/>
                    <a:pt x="766255" y="197159"/>
                  </a:cubicBezTo>
                  <a:cubicBezTo>
                    <a:pt x="839273" y="219561"/>
                    <a:pt x="902302" y="249601"/>
                    <a:pt x="955544" y="287380"/>
                  </a:cubicBezTo>
                  <a:lnTo>
                    <a:pt x="955544" y="111183"/>
                  </a:lnTo>
                  <a:cubicBezTo>
                    <a:pt x="894749" y="74801"/>
                    <a:pt x="828222" y="47178"/>
                    <a:pt x="755996" y="28322"/>
                  </a:cubicBezTo>
                  <a:cubicBezTo>
                    <a:pt x="683787" y="9398"/>
                    <a:pt x="611190" y="0"/>
                    <a:pt x="538222" y="0"/>
                  </a:cubicBezTo>
                  <a:cubicBezTo>
                    <a:pt x="442460" y="0"/>
                    <a:pt x="353501" y="16068"/>
                    <a:pt x="271387" y="48256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122C2308-1507-B63F-3C1E-CB5E9B2B73B1}"/>
                </a:ext>
              </a:extLst>
            </p:cNvPr>
            <p:cNvSpPr/>
            <p:nvPr/>
          </p:nvSpPr>
          <p:spPr bwMode="gray">
            <a:xfrm>
              <a:off x="1433512" y="1785928"/>
              <a:ext cx="1233093" cy="1468498"/>
            </a:xfrm>
            <a:custGeom>
              <a:avLst/>
              <a:gdLst>
                <a:gd name="connsiteX0" fmla="*/ 1051736 w 1233093"/>
                <a:gd name="connsiteY0" fmla="*/ 1468499 h 1468498"/>
                <a:gd name="connsiteX1" fmla="*/ 1233094 w 1233093"/>
                <a:gd name="connsiteY1" fmla="*/ 1468499 h 1468498"/>
                <a:gd name="connsiteX2" fmla="*/ 1127115 w 1233093"/>
                <a:gd name="connsiteY2" fmla="*/ 1140299 h 1468498"/>
                <a:gd name="connsiteX3" fmla="*/ 1127115 w 1233093"/>
                <a:gd name="connsiteY3" fmla="*/ 0 h 1468498"/>
                <a:gd name="connsiteX4" fmla="*/ 959127 w 1233093"/>
                <a:gd name="connsiteY4" fmla="*/ 0 h 1468498"/>
                <a:gd name="connsiteX5" fmla="*/ 959127 w 1233093"/>
                <a:gd name="connsiteY5" fmla="*/ 652433 h 1468498"/>
                <a:gd name="connsiteX6" fmla="*/ 167988 w 1233093"/>
                <a:gd name="connsiteY6" fmla="*/ 652433 h 1468498"/>
                <a:gd name="connsiteX7" fmla="*/ 167988 w 1233093"/>
                <a:gd name="connsiteY7" fmla="*/ 0 h 1468498"/>
                <a:gd name="connsiteX8" fmla="*/ 0 w 1233093"/>
                <a:gd name="connsiteY8" fmla="*/ 0 h 1468498"/>
                <a:gd name="connsiteX9" fmla="*/ 0 w 1233093"/>
                <a:gd name="connsiteY9" fmla="*/ 1468490 h 1468498"/>
                <a:gd name="connsiteX10" fmla="*/ 167988 w 1233093"/>
                <a:gd name="connsiteY10" fmla="*/ 1468490 h 1468498"/>
                <a:gd name="connsiteX11" fmla="*/ 167988 w 1233093"/>
                <a:gd name="connsiteY11" fmla="*/ 807678 h 1468498"/>
                <a:gd name="connsiteX12" fmla="*/ 959127 w 1233093"/>
                <a:gd name="connsiteY12" fmla="*/ 807678 h 1468498"/>
                <a:gd name="connsiteX13" fmla="*/ 959127 w 1233093"/>
                <a:gd name="connsiteY13" fmla="*/ 1140299 h 1468498"/>
                <a:gd name="connsiteX14" fmla="*/ 1051736 w 1233093"/>
                <a:gd name="connsiteY14" fmla="*/ 1468499 h 14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3093" h="1468498">
                  <a:moveTo>
                    <a:pt x="1051736" y="1468499"/>
                  </a:moveTo>
                  <a:lnTo>
                    <a:pt x="1233094" y="1468499"/>
                  </a:lnTo>
                  <a:cubicBezTo>
                    <a:pt x="1233094" y="1468499"/>
                    <a:pt x="1127115" y="1361215"/>
                    <a:pt x="1127115" y="1140299"/>
                  </a:cubicBezTo>
                  <a:lnTo>
                    <a:pt x="1127115" y="0"/>
                  </a:lnTo>
                  <a:lnTo>
                    <a:pt x="959127" y="0"/>
                  </a:lnTo>
                  <a:lnTo>
                    <a:pt x="959127" y="652433"/>
                  </a:lnTo>
                  <a:lnTo>
                    <a:pt x="167988" y="652433"/>
                  </a:lnTo>
                  <a:lnTo>
                    <a:pt x="167988" y="0"/>
                  </a:lnTo>
                  <a:lnTo>
                    <a:pt x="0" y="0"/>
                  </a:lnTo>
                  <a:lnTo>
                    <a:pt x="0" y="1468490"/>
                  </a:lnTo>
                  <a:lnTo>
                    <a:pt x="167988" y="1468490"/>
                  </a:lnTo>
                  <a:lnTo>
                    <a:pt x="167988" y="807678"/>
                  </a:lnTo>
                  <a:lnTo>
                    <a:pt x="959127" y="807678"/>
                  </a:lnTo>
                  <a:lnTo>
                    <a:pt x="959127" y="1140299"/>
                  </a:lnTo>
                  <a:cubicBezTo>
                    <a:pt x="959127" y="1376459"/>
                    <a:pt x="1051736" y="1468499"/>
                    <a:pt x="1051736" y="1468499"/>
                  </a:cubicBez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BA8363EF-D693-6BFF-9191-3CFD65437CFC}"/>
                </a:ext>
              </a:extLst>
            </p:cNvPr>
            <p:cNvSpPr/>
            <p:nvPr/>
          </p:nvSpPr>
          <p:spPr bwMode="gray">
            <a:xfrm>
              <a:off x="6487442" y="3540982"/>
              <a:ext cx="249579" cy="1491523"/>
            </a:xfrm>
            <a:custGeom>
              <a:avLst/>
              <a:gdLst>
                <a:gd name="connsiteX0" fmla="*/ 163790 w 249579"/>
                <a:gd name="connsiteY0" fmla="*/ 0 h 1491523"/>
                <a:gd name="connsiteX1" fmla="*/ 0 w 249579"/>
                <a:gd name="connsiteY1" fmla="*/ 0 h 1491523"/>
                <a:gd name="connsiteX2" fmla="*/ 0 w 249579"/>
                <a:gd name="connsiteY2" fmla="*/ 1222679 h 1491523"/>
                <a:gd name="connsiteX3" fmla="*/ 76180 w 249579"/>
                <a:gd name="connsiteY3" fmla="*/ 1491524 h 1491523"/>
                <a:gd name="connsiteX4" fmla="*/ 249579 w 249579"/>
                <a:gd name="connsiteY4" fmla="*/ 1491524 h 1491523"/>
                <a:gd name="connsiteX5" fmla="*/ 163798 w 249579"/>
                <a:gd name="connsiteY5" fmla="*/ 1222679 h 1491523"/>
                <a:gd name="connsiteX6" fmla="*/ 163798 w 249579"/>
                <a:gd name="connsiteY6" fmla="*/ 0 h 1491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9" h="1491523">
                  <a:moveTo>
                    <a:pt x="163790" y="0"/>
                  </a:moveTo>
                  <a:lnTo>
                    <a:pt x="0" y="0"/>
                  </a:lnTo>
                  <a:lnTo>
                    <a:pt x="0" y="1222679"/>
                  </a:lnTo>
                  <a:cubicBezTo>
                    <a:pt x="0" y="1418171"/>
                    <a:pt x="76180" y="1491524"/>
                    <a:pt x="76180" y="1491524"/>
                  </a:cubicBezTo>
                  <a:lnTo>
                    <a:pt x="249579" y="1491524"/>
                  </a:lnTo>
                  <a:cubicBezTo>
                    <a:pt x="249579" y="1491524"/>
                    <a:pt x="163798" y="1396502"/>
                    <a:pt x="163798" y="1222679"/>
                  </a:cubicBezTo>
                  <a:lnTo>
                    <a:pt x="163798" y="0"/>
                  </a:lnTo>
                  <a:close/>
                </a:path>
              </a:pathLst>
            </a:custGeom>
            <a:grpFill/>
            <a:ln w="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A372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45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A3728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108000"/>
        </a:lnSpc>
        <a:spcBef>
          <a:spcPts val="900"/>
        </a:spcBef>
        <a:buSzPct val="110000"/>
        <a:buFont typeface="Arial" panose="020B0604020202020204" pitchFamily="34" charset="0"/>
        <a:buChar char="●"/>
        <a:defRPr sz="1400" kern="1200">
          <a:solidFill>
            <a:srgbClr val="0A3728"/>
          </a:solidFill>
          <a:latin typeface="+mn-lt"/>
          <a:ea typeface="+mn-ea"/>
          <a:cs typeface="+mn-cs"/>
        </a:defRPr>
      </a:lvl2pPr>
      <a:lvl3pPr marL="627063" indent="-180975" algn="l" defTabSz="914400" rtl="0" eaLnBrk="1" latinLnBrk="0" hangingPunct="1">
        <a:lnSpc>
          <a:spcPct val="108000"/>
        </a:lnSpc>
        <a:spcBef>
          <a:spcPts val="400"/>
        </a:spcBef>
        <a:buSzPct val="110000"/>
        <a:buFont typeface="Arial" panose="020B0604020202020204" pitchFamily="34" charset="0"/>
        <a:buChar char="●"/>
        <a:defRPr sz="1200" kern="1200">
          <a:solidFill>
            <a:srgbClr val="0A3728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lnSpc>
          <a:spcPct val="108000"/>
        </a:lnSpc>
        <a:spcBef>
          <a:spcPts val="30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4pPr>
      <a:lvl5pPr marL="1166813" indent="-180975" algn="l" defTabSz="914400" rtl="0" eaLnBrk="1" latinLnBrk="0" hangingPunct="1">
        <a:lnSpc>
          <a:spcPct val="108000"/>
        </a:lnSpc>
        <a:spcBef>
          <a:spcPts val="0"/>
        </a:spcBef>
        <a:buSzPct val="110000"/>
        <a:buFont typeface="Arial" panose="020B0604020202020204" pitchFamily="34" charset="0"/>
        <a:buChar char="●"/>
        <a:defRPr sz="1000" kern="1200">
          <a:solidFill>
            <a:srgbClr val="0A37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nytimes.com/2022/02/28/world/europe/elon-musk-satellite-internet-ukraine.html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.png"/><Relationship Id="rId5" Type="http://schemas.openxmlformats.org/officeDocument/2006/relationships/hyperlink" Target="https://som.yale.edu/story/2022/almost-1000-companies-have-curtailed-operations-russia-some-remain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570D-F047-0808-4F3C-CFCC519A3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GB" dirty="0"/>
            </a:br>
            <a:r>
              <a:rPr lang="en-GB" dirty="0"/>
              <a:t>The Evolving Politics of Corporate Governance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175031-B7F6-3037-18FD-45D465C421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Klaus Ilmonen, LL.D., LL.M. | 2025</a:t>
            </a:r>
          </a:p>
          <a:p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379B75C-D8F1-1051-DB41-346889E6EF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/>
      </p:pic>
      <p:pic>
        <p:nvPicPr>
          <p:cNvPr id="4" name="Confidential_green" descr="Kuva, joka sisältää kohteen Fontti, ympyrä, Grafiikka, kuvakaappaus&#10;&#10;Tekoälyn generoima sisältö voi olla virheellistä.">
            <a:extLst>
              <a:ext uri="{FF2B5EF4-FFF2-40B4-BE49-F238E27FC236}">
                <a16:creationId xmlns:a16="http://schemas.microsoft.com/office/drawing/2014/main" id="{4BA21771-C165-3534-E7F2-DD71D4E2F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92" y="476965"/>
            <a:ext cx="713233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1E28C-DD23-9C39-FC45-0D640B94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Evolving Dynamics of Corporate Governance and Legal Implications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6D694A-F99A-6534-30EC-1E185C83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13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8EEE0-C396-8254-2751-CF73B029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3A56B-872D-DCCA-7B48-5273C447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73544-BCAB-8992-3B8A-D68DEE5CF94F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Political Context – Legal Implications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80B832-0E39-9017-4585-6A7DF50AC74C}"/>
              </a:ext>
            </a:extLst>
          </p:cNvPr>
          <p:cNvSpPr txBox="1">
            <a:spLocks/>
          </p:cNvSpPr>
          <p:nvPr/>
        </p:nvSpPr>
        <p:spPr>
          <a:xfrm>
            <a:off x="646934" y="1629000"/>
            <a:ext cx="10898131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context of corporate governance and corporate law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Concentrated / dispersed ownership (Mark Roe)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context of limited liability (Paddy Ireland)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polity of the EU (Bastiaan van Apeldoorn and Laura Horn)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political economy context of the modern corporation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Capital intense industries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Equity capital scarce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 of specialization of employees lower than today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Scalability low? 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 corporations less dominant than today</a:t>
            </a:r>
          </a:p>
          <a:p>
            <a:pPr marL="627063" marR="0" lvl="2" indent="-180975" algn="l" defTabSz="914400" rtl="0" eaLnBrk="1" fontAlgn="auto" latinLnBrk="0" hangingPunct="1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23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71788-7C01-8A63-D620-1E27FE631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DA525E-FDAF-C480-21DB-E6CAEC50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12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29F7F1-8E51-C042-782D-E57448FAC554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Political Context - Legal Implications: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7CF83D-418F-DC77-BBC2-BFF395809B03}"/>
              </a:ext>
            </a:extLst>
          </p:cNvPr>
          <p:cNvSpPr txBox="1">
            <a:spLocks/>
          </p:cNvSpPr>
          <p:nvPr/>
        </p:nvSpPr>
        <p:spPr>
          <a:xfrm>
            <a:off x="648929" y="1353334"/>
            <a:ext cx="4808644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Characteristics of the Modern Corporation</a:t>
            </a:r>
          </a:p>
          <a:p>
            <a:pPr lvl="1"/>
            <a:r>
              <a:rPr lang="en-GB" i="1" dirty="0"/>
              <a:t>Independent legal personality</a:t>
            </a:r>
          </a:p>
          <a:p>
            <a:pPr lvl="1"/>
            <a:r>
              <a:rPr lang="en-GB" i="1" dirty="0"/>
              <a:t>Limited liability</a:t>
            </a:r>
          </a:p>
          <a:p>
            <a:pPr lvl="1"/>
            <a:r>
              <a:rPr lang="en-GB" i="1" dirty="0"/>
              <a:t>Transferable shares</a:t>
            </a:r>
          </a:p>
          <a:p>
            <a:pPr lvl="1"/>
            <a:r>
              <a:rPr lang="en-GB" i="1" dirty="0"/>
              <a:t>Delegated management (board)</a:t>
            </a:r>
          </a:p>
          <a:p>
            <a:pPr lvl="1"/>
            <a:r>
              <a:rPr lang="en-GB" i="1" dirty="0"/>
              <a:t>Investor ownership</a:t>
            </a:r>
          </a:p>
          <a:p>
            <a:pPr marL="180975" lvl="1" indent="0">
              <a:buNone/>
            </a:pPr>
            <a:endParaRPr lang="en-GB" i="1" dirty="0"/>
          </a:p>
          <a:p>
            <a:pPr marL="180975" lvl="1" indent="0">
              <a:buNone/>
            </a:pPr>
            <a:r>
              <a:rPr lang="en-GB" i="1" dirty="0"/>
              <a:t>(</a:t>
            </a:r>
            <a:r>
              <a:rPr lang="en-GB" i="1" dirty="0" err="1"/>
              <a:t>Kraakman</a:t>
            </a:r>
            <a:r>
              <a:rPr lang="en-GB" i="1" dirty="0"/>
              <a:t> et al., The Anatomy of Corporate Law)</a:t>
            </a:r>
          </a:p>
          <a:p>
            <a:endParaRPr lang="en-GB" sz="1800" b="1" u="sn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94A9FB-1F75-2BE1-A937-A597620A5A6E}"/>
              </a:ext>
            </a:extLst>
          </p:cNvPr>
          <p:cNvSpPr txBox="1">
            <a:spLocks/>
          </p:cNvSpPr>
          <p:nvPr/>
        </p:nvSpPr>
        <p:spPr>
          <a:xfrm>
            <a:off x="6208884" y="1353334"/>
            <a:ext cx="5811880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Challenges to the Modern Corporation? </a:t>
            </a:r>
          </a:p>
          <a:p>
            <a:pPr lvl="1"/>
            <a:r>
              <a:rPr lang="en-GB" dirty="0"/>
              <a:t>The volatility of the enterprise</a:t>
            </a:r>
          </a:p>
          <a:p>
            <a:pPr lvl="2"/>
            <a:r>
              <a:rPr lang="en-GB" sz="1200" dirty="0"/>
              <a:t>Liquidity of corporate assets has increased</a:t>
            </a:r>
          </a:p>
          <a:p>
            <a:pPr lvl="2"/>
            <a:r>
              <a:rPr lang="en-GB" sz="1200" dirty="0"/>
              <a:t>Rapid technological development - scalability</a:t>
            </a:r>
          </a:p>
          <a:p>
            <a:pPr lvl="2"/>
            <a:r>
              <a:rPr lang="en-GB" sz="1200" dirty="0"/>
              <a:t>Changes in bargaining positions of constituencies</a:t>
            </a:r>
          </a:p>
          <a:p>
            <a:pPr lvl="1"/>
            <a:r>
              <a:rPr lang="en-GB" dirty="0"/>
              <a:t>Piercing the corporate veil</a:t>
            </a:r>
          </a:p>
          <a:p>
            <a:pPr lvl="2"/>
            <a:r>
              <a:rPr lang="en-GB" sz="1200" dirty="0"/>
              <a:t>Competition regulation</a:t>
            </a:r>
          </a:p>
          <a:p>
            <a:pPr lvl="2"/>
            <a:r>
              <a:rPr lang="en-GB" sz="1200" dirty="0"/>
              <a:t>Environmental legal cases</a:t>
            </a:r>
          </a:p>
          <a:p>
            <a:pPr lvl="1"/>
            <a:r>
              <a:rPr lang="en-GB" dirty="0"/>
              <a:t>Development of corporate finance</a:t>
            </a:r>
          </a:p>
          <a:p>
            <a:pPr lvl="2"/>
            <a:r>
              <a:rPr lang="en-GB" sz="1200" dirty="0"/>
              <a:t>Hybrids</a:t>
            </a:r>
          </a:p>
          <a:p>
            <a:pPr lvl="2"/>
            <a:r>
              <a:rPr lang="en-GB" sz="1200" dirty="0" err="1"/>
              <a:t>Prefs</a:t>
            </a:r>
            <a:r>
              <a:rPr lang="en-GB" sz="1200" dirty="0"/>
              <a:t> and commons (Trados)</a:t>
            </a:r>
          </a:p>
          <a:p>
            <a:pPr lvl="1"/>
            <a:r>
              <a:rPr lang="en-GB" dirty="0"/>
              <a:t>Entrepreneurially driven companies</a:t>
            </a:r>
          </a:p>
          <a:p>
            <a:pPr lvl="2"/>
            <a:r>
              <a:rPr lang="en-GB" sz="1200" dirty="0"/>
              <a:t>Ownership and control</a:t>
            </a:r>
          </a:p>
          <a:p>
            <a:pPr lvl="2"/>
            <a:r>
              <a:rPr lang="en-GB" sz="1200" dirty="0"/>
              <a:t>PE minority stakes?</a:t>
            </a:r>
          </a:p>
          <a:p>
            <a:pPr lvl="1"/>
            <a:r>
              <a:rPr lang="en-GB" dirty="0"/>
              <a:t>New Stakeholders?</a:t>
            </a:r>
          </a:p>
          <a:p>
            <a:pPr lvl="1"/>
            <a:r>
              <a:rPr lang="en-GB" dirty="0"/>
              <a:t>Human capital</a:t>
            </a:r>
          </a:p>
          <a:p>
            <a:pPr lvl="1"/>
            <a:r>
              <a:rPr lang="en-GB" dirty="0"/>
              <a:t>Interest groups</a:t>
            </a:r>
          </a:p>
          <a:p>
            <a:pPr lvl="1"/>
            <a:r>
              <a:rPr lang="en-GB" dirty="0"/>
              <a:t>Shareholders are not special?</a:t>
            </a:r>
          </a:p>
          <a:p>
            <a:pPr lvl="1"/>
            <a:r>
              <a:rPr lang="en-GB" dirty="0"/>
              <a:t>Is equity capital a scarce commodity?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0146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E3804-9B6F-2E2D-6134-86E08E4AF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FB0209-EAB7-322E-BAC8-C2DA4E15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A586D9-DD44-E72C-90B8-AAD31984ED67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Towards New Corporate Governance?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4F3FF80-5423-6869-6E53-1B56FA24AC19}"/>
              </a:ext>
            </a:extLst>
          </p:cNvPr>
          <p:cNvSpPr txBox="1">
            <a:spLocks/>
          </p:cNvSpPr>
          <p:nvPr/>
        </p:nvSpPr>
        <p:spPr>
          <a:xfrm>
            <a:off x="646934" y="1629000"/>
            <a:ext cx="10898131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 Reporting Requirements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Transparency regarding corporate externalities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Tools for monitoring by “corporate outsiders”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Intervention through politics and/or governance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 Corporate Accountability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 litigation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threshold for liability among group companies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Limited possibility to ring-fence risk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Obligations towards external constituencies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Standards and obligations applied through the value chain?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Interest group interests increasingly reflected in corporate policies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Stewardship</a:t>
            </a:r>
          </a:p>
        </p:txBody>
      </p:sp>
    </p:spTree>
    <p:extLst>
      <p:ext uri="{BB962C8B-B14F-4D97-AF65-F5344CB8AC3E}">
        <p14:creationId xmlns:p14="http://schemas.microsoft.com/office/powerpoint/2010/main" val="213792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8F31D-702E-2ADC-0F26-CB5BE4C37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32DCD-CD91-40AE-E8D5-B4B82997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B6877E-D075-E86A-6D10-3666B0E99327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Towards New Corporate Governance?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80D669-03EE-340B-665E-1305184EE772}"/>
              </a:ext>
            </a:extLst>
          </p:cNvPr>
          <p:cNvSpPr txBox="1">
            <a:spLocks/>
          </p:cNvSpPr>
          <p:nvPr/>
        </p:nvSpPr>
        <p:spPr>
          <a:xfrm>
            <a:off x="646934" y="1629000"/>
            <a:ext cx="10898131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stakeholders introduced to the CG framework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Availability of new corporate forums and processes for stakeholders (community representatives and activists)?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“Social license to operate” codified?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Stakeholder impact will increase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 purpose? 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Independent legal personality of the corporation recognized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 is possible to pursue multiple policies through the corporate organization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“Purpose” defined at stakeholder level?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Changes to international corporate taxation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Likely to ultimately increase corporate influence on national level policies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70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CBEB1-9438-B42D-F115-CAE8F6CA4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6A844C-0C23-13C1-23D2-7E54C43D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214D48-E4D1-7078-04CF-04387C367FE0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Legal Implications: (Re)defining the Corporation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F590C2-A011-90DD-F6A2-5CE61291630C}"/>
              </a:ext>
            </a:extLst>
          </p:cNvPr>
          <p:cNvSpPr txBox="1">
            <a:spLocks/>
          </p:cNvSpPr>
          <p:nvPr/>
        </p:nvSpPr>
        <p:spPr>
          <a:xfrm>
            <a:off x="646934" y="1629000"/>
            <a:ext cx="10898131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Evolving characteristics of the Corporation: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Corporations defined by uniform economic interest under common control?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Accountability for value chain standards to increase?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Expansion of “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Konzernrecht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and “piercing the corporate veil”?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Transparency as an element of corporate law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 for internalizing externalities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 Stakeholders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Recognition of a broader scope of corporate constituencies in corporate law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Increased obligations of corporate organs related to externalities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Shareholders remain ultimate beneficiaries – but carry more risk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Future of the Corporation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Corporate purpose vs. Stakeholder purpose/goals?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Analysis and promotion of other corporate forms?</a:t>
            </a:r>
          </a:p>
        </p:txBody>
      </p:sp>
    </p:spTree>
    <p:extLst>
      <p:ext uri="{BB962C8B-B14F-4D97-AF65-F5344CB8AC3E}">
        <p14:creationId xmlns:p14="http://schemas.microsoft.com/office/powerpoint/2010/main" val="381187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A8945-7084-6F3A-6F01-9EA10F8724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for your interest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66B28-9BC0-FE6B-9A37-9CC4223984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E5D322A-68ED-BE7B-AC99-A876C1A2FB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03B774-8601-D515-5968-161157F14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799" y="4420541"/>
            <a:ext cx="4726749" cy="109968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Klaus Ilmonen</a:t>
            </a:r>
          </a:p>
          <a:p>
            <a:r>
              <a:rPr lang="en-GB" dirty="0"/>
              <a:t>Doctor of Laws (U. of Helsinki)</a:t>
            </a:r>
          </a:p>
          <a:p>
            <a:r>
              <a:rPr lang="en-GB" dirty="0"/>
              <a:t>LL.M. (Columbia Law School)</a:t>
            </a:r>
          </a:p>
          <a:p>
            <a:r>
              <a:rPr lang="en-GB" dirty="0"/>
              <a:t>Visiting Researcher (HLS)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27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ar and a piece of paper on a table&#10;&#10;AI-generated content may be incorrect.">
            <a:extLst>
              <a:ext uri="{FF2B5EF4-FFF2-40B4-BE49-F238E27FC236}">
                <a16:creationId xmlns:a16="http://schemas.microsoft.com/office/drawing/2014/main" id="{ECA36C1C-DBC7-1D00-FD2B-0BD37DC486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r="20356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F287EB-9823-10D5-0F3C-D695D00C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C8433-A607-6D26-730A-671480F8C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Research Approach</a:t>
            </a:r>
          </a:p>
          <a:p>
            <a:r>
              <a:rPr lang="en-GB" sz="2000" dirty="0"/>
              <a:t>Recent Corporate Phenomena</a:t>
            </a:r>
          </a:p>
          <a:p>
            <a:r>
              <a:rPr lang="en-GB" sz="2000" dirty="0"/>
              <a:t>Political Context of Corporate Law</a:t>
            </a:r>
          </a:p>
          <a:p>
            <a:r>
              <a:rPr lang="en-GB" sz="2000" dirty="0"/>
              <a:t>Evolving Dynamics of Corporate Governance</a:t>
            </a:r>
          </a:p>
          <a:p>
            <a:r>
              <a:rPr lang="en-GB" sz="2000" dirty="0"/>
              <a:t>Legal Implications: Redefining the Corporation?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96905-73A8-F3AA-0EE1-1E97F3363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690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9AD9DD-A239-BF0A-2BD1-9CD8D120F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3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7715DF-E9E0-CFB4-C7DB-C93A0FE2477C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Research Approach: Law, Economics and Politics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9CA65A-9016-7F10-4E43-06B12D968594}"/>
              </a:ext>
            </a:extLst>
          </p:cNvPr>
          <p:cNvSpPr txBox="1">
            <a:spLocks/>
          </p:cNvSpPr>
          <p:nvPr/>
        </p:nvSpPr>
        <p:spPr>
          <a:xfrm>
            <a:off x="646934" y="1629000"/>
            <a:ext cx="10898131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Comparative Corporate Governance</a:t>
            </a:r>
          </a:p>
          <a:p>
            <a:r>
              <a:rPr lang="en-GB" sz="1600" dirty="0"/>
              <a:t>Combining Legal, economic and political approaches</a:t>
            </a:r>
          </a:p>
          <a:p>
            <a:r>
              <a:rPr lang="en-GB" sz="1600" dirty="0"/>
              <a:t>Ruth Aquilera &amp; Gregory Jackson, Comparative and International Corporate Governance (4 The Ac. Of M:ment Annals 485, 513 (2010))</a:t>
            </a:r>
          </a:p>
          <a:p>
            <a:r>
              <a:rPr lang="en-GB" sz="1600" dirty="0"/>
              <a:t>Adding a political/institutional dimension to the shareholder – stakeholder and corporate purpose debates</a:t>
            </a:r>
          </a:p>
          <a:p>
            <a:r>
              <a:rPr lang="en-GB" sz="1600" dirty="0"/>
              <a:t>Goals:</a:t>
            </a:r>
          </a:p>
          <a:p>
            <a:r>
              <a:rPr lang="en-GB" sz="1600" dirty="0"/>
              <a:t>Adding context to corporate phenomena (including ESG)</a:t>
            </a:r>
          </a:p>
          <a:p>
            <a:r>
              <a:rPr lang="en-GB" sz="1600" dirty="0"/>
              <a:t>Understanding legal implications of the politicization of the corporate environment</a:t>
            </a:r>
          </a:p>
          <a:p>
            <a:r>
              <a:rPr lang="en-GB" sz="1600" dirty="0"/>
              <a:t>(Re)defining the corporation for legal purposes</a:t>
            </a:r>
          </a:p>
        </p:txBody>
      </p:sp>
    </p:spTree>
    <p:extLst>
      <p:ext uri="{BB962C8B-B14F-4D97-AF65-F5344CB8AC3E}">
        <p14:creationId xmlns:p14="http://schemas.microsoft.com/office/powerpoint/2010/main" val="308606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50730-1457-DAC5-70D8-A84376CE4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F0783E-0A3E-4739-07D0-8A3F21FE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4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8F4306-F531-AB6A-9932-799993B42524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Politics of Corporate Governance:</a:t>
            </a:r>
          </a:p>
          <a:p>
            <a:r>
              <a:rPr lang="en-GB" dirty="0"/>
              <a:t>Shareholders vs. Stakeholders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A364D8-5B0C-648D-E57F-006DF8EB5956}"/>
              </a:ext>
            </a:extLst>
          </p:cNvPr>
          <p:cNvSpPr txBox="1">
            <a:spLocks/>
          </p:cNvSpPr>
          <p:nvPr/>
        </p:nvSpPr>
        <p:spPr>
          <a:xfrm>
            <a:off x="646935" y="1885854"/>
            <a:ext cx="4808644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u="sng" dirty="0"/>
              <a:t>Shareholder primacy </a:t>
            </a:r>
            <a:r>
              <a:rPr lang="en-GB" sz="1600" dirty="0"/>
              <a:t>ensures efficient outcome</a:t>
            </a:r>
          </a:p>
          <a:p>
            <a:r>
              <a:rPr lang="en-GB" sz="1600" dirty="0"/>
              <a:t>Contractual arrangements protect stakeholders</a:t>
            </a:r>
          </a:p>
          <a:p>
            <a:r>
              <a:rPr lang="en-GB" sz="1600" dirty="0"/>
              <a:t>Laws set level playing field (Friedman)</a:t>
            </a:r>
          </a:p>
          <a:p>
            <a:r>
              <a:rPr lang="en-GB" sz="1600" b="1" dirty="0"/>
              <a:t>But</a:t>
            </a:r>
            <a:r>
              <a:rPr lang="en-GB" sz="1600" dirty="0"/>
              <a:t>:</a:t>
            </a:r>
          </a:p>
          <a:p>
            <a:r>
              <a:rPr lang="en-GB" sz="1600" dirty="0"/>
              <a:t>In reality externalities not covered (see </a:t>
            </a:r>
            <a:r>
              <a:rPr lang="en-GB" sz="1600" dirty="0" err="1"/>
              <a:t>Tirole</a:t>
            </a:r>
            <a:r>
              <a:rPr lang="en-GB" sz="1600" dirty="0"/>
              <a:t> 2001 on CG)</a:t>
            </a:r>
          </a:p>
          <a:p>
            <a:r>
              <a:rPr lang="en-GB" sz="1600" dirty="0"/>
              <a:t>Contracts incomplete</a:t>
            </a:r>
          </a:p>
          <a:p>
            <a:r>
              <a:rPr lang="en-GB" sz="1600" dirty="0"/>
              <a:t>Political system imperfect (costs)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04B4B9-0C30-C7B3-B688-B7AF40CC122B}"/>
              </a:ext>
            </a:extLst>
          </p:cNvPr>
          <p:cNvSpPr txBox="1">
            <a:spLocks/>
          </p:cNvSpPr>
          <p:nvPr/>
        </p:nvSpPr>
        <p:spPr>
          <a:xfrm>
            <a:off x="6217164" y="1885854"/>
            <a:ext cx="4808644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Corporate performance is based on cooperative effort by </a:t>
            </a:r>
            <a:r>
              <a:rPr lang="en-GB" sz="1600" b="1" u="sng" dirty="0"/>
              <a:t>stakeholders</a:t>
            </a:r>
          </a:p>
          <a:p>
            <a:r>
              <a:rPr lang="en-GB" sz="1600" dirty="0"/>
              <a:t>Key stakeholder groups have legitimate claims on profits</a:t>
            </a:r>
          </a:p>
          <a:p>
            <a:r>
              <a:rPr lang="en-GB" sz="1600" b="1" dirty="0"/>
              <a:t>But</a:t>
            </a:r>
            <a:r>
              <a:rPr lang="en-GB" sz="1600" dirty="0"/>
              <a:t>:</a:t>
            </a:r>
          </a:p>
          <a:p>
            <a:r>
              <a:rPr lang="en-GB" sz="1600" dirty="0"/>
              <a:t>Little normative guidance for how interests are balanced</a:t>
            </a:r>
          </a:p>
          <a:p>
            <a:r>
              <a:rPr lang="en-GB" sz="1600" dirty="0"/>
              <a:t>Decreases accountability (Bebchuk &amp; </a:t>
            </a:r>
            <a:r>
              <a:rPr lang="en-GB" sz="1600" dirty="0" err="1"/>
              <a:t>Tallarita</a:t>
            </a:r>
            <a:r>
              <a:rPr lang="en-GB" sz="1600" dirty="0"/>
              <a:t>, 2020)</a:t>
            </a:r>
          </a:p>
        </p:txBody>
      </p:sp>
    </p:spTree>
    <p:extLst>
      <p:ext uri="{BB962C8B-B14F-4D97-AF65-F5344CB8AC3E}">
        <p14:creationId xmlns:p14="http://schemas.microsoft.com/office/powerpoint/2010/main" val="82308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372B6B-8BAA-E3DC-1A9B-CF9F45DE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5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934683-A9C6-62E9-8536-CF313CFA72F0}"/>
              </a:ext>
            </a:extLst>
          </p:cNvPr>
          <p:cNvSpPr txBox="1">
            <a:spLocks/>
          </p:cNvSpPr>
          <p:nvPr/>
        </p:nvSpPr>
        <p:spPr>
          <a:xfrm>
            <a:off x="561469" y="226257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Politicization of the Corporate </a:t>
            </a:r>
          </a:p>
          <a:p>
            <a:r>
              <a:rPr lang="en-GB" dirty="0"/>
              <a:t>Environment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C8D2E-877C-F654-1477-0250BD5DA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31" y="2325377"/>
            <a:ext cx="3744107" cy="3930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5ABC0-47A0-90F7-F278-8AB4F8F4BABD}"/>
              </a:ext>
            </a:extLst>
          </p:cNvPr>
          <p:cNvSpPr txBox="1"/>
          <p:nvPr/>
        </p:nvSpPr>
        <p:spPr>
          <a:xfrm>
            <a:off x="561469" y="6194713"/>
            <a:ext cx="42902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rgbClr val="0A3728"/>
                </a:solidFill>
              </a:rPr>
              <a:t>Mike </a:t>
            </a:r>
            <a:r>
              <a:rPr lang="fi-FI" sz="800" dirty="0" err="1">
                <a:solidFill>
                  <a:srgbClr val="0A3728"/>
                </a:solidFill>
              </a:rPr>
              <a:t>Ives</a:t>
            </a:r>
            <a:r>
              <a:rPr lang="fi-FI" sz="800" dirty="0">
                <a:solidFill>
                  <a:srgbClr val="0A3728"/>
                </a:solidFill>
              </a:rPr>
              <a:t> / </a:t>
            </a:r>
            <a:r>
              <a:rPr lang="fi-FI" sz="800" dirty="0" err="1">
                <a:solidFill>
                  <a:srgbClr val="0A372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fi-FI" sz="800" dirty="0">
                <a:solidFill>
                  <a:srgbClr val="0A372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New York Times </a:t>
            </a:r>
            <a:r>
              <a:rPr lang="fi-FI" sz="800" dirty="0">
                <a:solidFill>
                  <a:srgbClr val="0A3728"/>
                </a:solidFill>
              </a:rPr>
              <a:t>1.3.2022</a:t>
            </a:r>
            <a:endParaRPr lang="en-GB" sz="800" dirty="0">
              <a:solidFill>
                <a:srgbClr val="0A372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F03A61-951E-6DF9-891D-17CDAC020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425" y="1177659"/>
            <a:ext cx="2849303" cy="1938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52D93C-CFEB-5460-53EE-7F579D9A4EA3}"/>
              </a:ext>
            </a:extLst>
          </p:cNvPr>
          <p:cNvSpPr txBox="1"/>
          <p:nvPr/>
        </p:nvSpPr>
        <p:spPr>
          <a:xfrm>
            <a:off x="4671348" y="3116007"/>
            <a:ext cx="2849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0A372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Yale CELI List of Companies </a:t>
            </a:r>
            <a:r>
              <a:rPr lang="en-GB" sz="800" b="1" dirty="0">
                <a:solidFill>
                  <a:srgbClr val="0A3728"/>
                </a:solidFill>
              </a:rPr>
              <a:t>- </a:t>
            </a:r>
            <a:r>
              <a:rPr lang="en-GB" sz="800" dirty="0">
                <a:solidFill>
                  <a:srgbClr val="0A3728"/>
                </a:solidFill>
              </a:rPr>
              <a:t>Jeffrey Sonnenfeld and Yale Research Team (</a:t>
            </a:r>
            <a:r>
              <a:rPr lang="en-GB" sz="800" dirty="0" err="1">
                <a:solidFill>
                  <a:srgbClr val="0A3728"/>
                </a:solidFill>
              </a:rPr>
              <a:t>uppdateras</a:t>
            </a:r>
            <a:r>
              <a:rPr lang="en-GB" sz="800" dirty="0">
                <a:solidFill>
                  <a:srgbClr val="0A3728"/>
                </a:solidFill>
              </a:rPr>
              <a:t> </a:t>
            </a:r>
            <a:r>
              <a:rPr lang="en-GB" sz="800" dirty="0" err="1">
                <a:solidFill>
                  <a:srgbClr val="0A3728"/>
                </a:solidFill>
              </a:rPr>
              <a:t>dagligen</a:t>
            </a:r>
            <a:r>
              <a:rPr lang="en-GB" sz="800" dirty="0">
                <a:solidFill>
                  <a:srgbClr val="0A3728"/>
                </a:solidFill>
              </a:rPr>
              <a:t>) </a:t>
            </a:r>
            <a:endParaRPr lang="en-GB" sz="800" b="1" dirty="0">
              <a:solidFill>
                <a:srgbClr val="0A3728"/>
              </a:solidFill>
            </a:endParaRPr>
          </a:p>
          <a:p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D61C45-34F8-8FC8-2D79-669938FCD6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012" y="3870681"/>
            <a:ext cx="3088713" cy="2683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3682F3-FC70-F37C-7258-43179BCF0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5359" y="747883"/>
            <a:ext cx="3744107" cy="4135456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BB9B7083-A36C-8220-D3DB-F4CE49E12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1935" y="5066963"/>
            <a:ext cx="2603873" cy="17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1477AC-0714-E28F-FA28-00FC90DB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6</a:t>
            </a:fld>
            <a:endParaRPr lang="fi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F8B650-492C-4E74-EB43-AA31C7BFBE28}"/>
              </a:ext>
            </a:extLst>
          </p:cNvPr>
          <p:cNvSpPr txBox="1">
            <a:spLocks/>
          </p:cNvSpPr>
          <p:nvPr/>
        </p:nvSpPr>
        <p:spPr>
          <a:xfrm>
            <a:off x="561469" y="226257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Politicization of the Corporate Environment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E5A88-19F5-4F7E-7CF0-C24966C95A82}"/>
              </a:ext>
            </a:extLst>
          </p:cNvPr>
          <p:cNvSpPr txBox="1"/>
          <p:nvPr/>
        </p:nvSpPr>
        <p:spPr>
          <a:xfrm>
            <a:off x="561469" y="1168036"/>
            <a:ext cx="6680893" cy="1697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 fontAlgn="base">
              <a:spcAft>
                <a:spcPts val="1333"/>
              </a:spcAft>
            </a:pPr>
            <a:endParaRPr lang="en-GB" sz="1867" b="1" i="1" kern="18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85" fontAlgn="base">
              <a:spcAft>
                <a:spcPts val="1333"/>
              </a:spcAft>
            </a:pPr>
            <a:r>
              <a:rPr lang="en-GB" sz="1600" b="1" i="1" kern="18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U.K. High Court Says Nigerians Can Sue Shell in Britain Over Oil Spills</a:t>
            </a:r>
            <a:endParaRPr lang="en-GB" sz="1600" dirty="0">
              <a:solidFill>
                <a:prstClr val="black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585" fontAlgn="base">
              <a:spcAft>
                <a:spcPts val="1333"/>
              </a:spcAft>
            </a:pPr>
            <a:r>
              <a:rPr lang="en-GB" sz="1600" dirty="0">
                <a:solidFill>
                  <a:srgbClr val="0A372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Dutch energy company has a presence in Britain, and a judge ruled there was “a real issue to be tried.” (12.2.2021)</a:t>
            </a:r>
            <a:endParaRPr lang="en-GB" sz="1600" dirty="0">
              <a:solidFill>
                <a:srgbClr val="0A3728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F97DC-C7CE-E391-F29A-44F152AA72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59" y="1338922"/>
            <a:ext cx="2380023" cy="303611"/>
          </a:xfrm>
          <a:prstGeom prst="rect">
            <a:avLst/>
          </a:prstGeom>
          <a:noFill/>
        </p:spPr>
      </p:pic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16626634-A2AE-2CE3-06B5-54E6ADDC5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9" y="3148122"/>
            <a:ext cx="3554697" cy="2370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DE2565-DF9D-FCDA-E150-01A8919756D0}"/>
              </a:ext>
            </a:extLst>
          </p:cNvPr>
          <p:cNvSpPr txBox="1"/>
          <p:nvPr/>
        </p:nvSpPr>
        <p:spPr>
          <a:xfrm>
            <a:off x="561469" y="5579160"/>
            <a:ext cx="4563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GB" sz="1600" dirty="0">
                <a:solidFill>
                  <a:srgbClr val="0A3728"/>
                </a:solidFill>
                <a:latin typeface="Arial"/>
              </a:rPr>
              <a:t>The Niger Delta, where signs of oil spills can be seen in the water in Port Harcourt, Nigeria, in 2018.Credit...Ron Bousso/Reuters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B227C-AAF4-8AE9-2242-5D510D734DEC}"/>
              </a:ext>
            </a:extLst>
          </p:cNvPr>
          <p:cNvSpPr txBox="1"/>
          <p:nvPr/>
        </p:nvSpPr>
        <p:spPr>
          <a:xfrm>
            <a:off x="5091785" y="5115503"/>
            <a:ext cx="25403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GB" sz="1600" dirty="0">
                <a:solidFill>
                  <a:srgbClr val="0A3728"/>
                </a:solidFill>
              </a:rPr>
              <a:t>Lawyer who defeated Shell predicts ‘avalanche’ of climate cases (FT, 17.12.2021)</a:t>
            </a:r>
          </a:p>
        </p:txBody>
      </p:sp>
      <p:pic>
        <p:nvPicPr>
          <p:cNvPr id="9" name="Picture 8" descr="Roger Cox, climate litigator, pictured in his native Netherlands in June this year ">
            <a:extLst>
              <a:ext uri="{FF2B5EF4-FFF2-40B4-BE49-F238E27FC236}">
                <a16:creationId xmlns:a16="http://schemas.microsoft.com/office/drawing/2014/main" id="{3EB4A84D-3E1A-BE70-65D7-FCF7458C663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5" r="25607"/>
          <a:stretch/>
        </p:blipFill>
        <p:spPr bwMode="auto">
          <a:xfrm>
            <a:off x="5165613" y="3014226"/>
            <a:ext cx="1474487" cy="2093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385B0-D2C7-FBA1-C59E-6891FF712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357" y="1290244"/>
            <a:ext cx="4050953" cy="29453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2E3430-F66E-569F-BDAA-544A7D40138F}"/>
              </a:ext>
            </a:extLst>
          </p:cNvPr>
          <p:cNvSpPr txBox="1"/>
          <p:nvPr/>
        </p:nvSpPr>
        <p:spPr>
          <a:xfrm>
            <a:off x="7587357" y="4309922"/>
            <a:ext cx="4160173" cy="181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GB" sz="1867" dirty="0">
                <a:solidFill>
                  <a:srgbClr val="0A3728"/>
                </a:solidFill>
              </a:rPr>
              <a:t>“Shell verdict sets scene for more corporate climate cases - Ruling establishing duty of care on human rights grounds suggests more companies will face litigation” (FT, 28/5/2021)</a:t>
            </a:r>
          </a:p>
        </p:txBody>
      </p:sp>
    </p:spTree>
    <p:extLst>
      <p:ext uri="{BB962C8B-B14F-4D97-AF65-F5344CB8AC3E}">
        <p14:creationId xmlns:p14="http://schemas.microsoft.com/office/powerpoint/2010/main" val="258766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83189-8951-E90F-DD31-1DA76447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3319CC-5643-F1D8-973B-A9E93D8A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340BF6-14F8-ADD8-8F62-FE2694D1DBEF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Politicization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Corporate</a:t>
            </a:r>
            <a:r>
              <a:rPr lang="fi-FI" dirty="0"/>
              <a:t> Environment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FEAC6A-E04F-D986-3966-19728EC8A657}"/>
              </a:ext>
            </a:extLst>
          </p:cNvPr>
          <p:cNvSpPr txBox="1">
            <a:spLocks/>
          </p:cNvSpPr>
          <p:nvPr/>
        </p:nvSpPr>
        <p:spPr>
          <a:xfrm>
            <a:off x="646934" y="1629000"/>
            <a:ext cx="10898131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environment – the ”Regulatory Gap” (Scherer &amp; Palazzo)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corporations has increased with globalization 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national regulators declining?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Global corporations operate with regulatory gap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Salience of corporate matters has increased (financial crisis, climate change)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 politics (D. Baron 2003, Culpepper, 2011)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Private politics at corporate level ”a reasonable substitute” (Hart &amp; Zingales)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CG stakeholders also have political agendas? (”Maximizing welfare”)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Social Agendas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Pargendler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2016)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EU Commission Company Law Action Plan 2012 to EU Corporate Sustainability DD initiative in 2022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“[C]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orporate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governance has recently been enlisted as a solution to the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greta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social issues of our time, such as income inequality, gender imbalance, human rights, and environmental protection”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Pargendler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2016).</a:t>
            </a:r>
          </a:p>
        </p:txBody>
      </p:sp>
    </p:spTree>
    <p:extLst>
      <p:ext uri="{BB962C8B-B14F-4D97-AF65-F5344CB8AC3E}">
        <p14:creationId xmlns:p14="http://schemas.microsoft.com/office/powerpoint/2010/main" val="263549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135EE-9589-F8A0-3C94-46583B73B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4B0BA1-E206-372B-F884-C2221903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6974FE-BC43-9F33-E95D-5BA238A5DCFE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Politics of Corporate Governance: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New Corporate Dynamic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D825A5-0123-72A0-8194-A5318736A68D}"/>
              </a:ext>
            </a:extLst>
          </p:cNvPr>
          <p:cNvSpPr txBox="1">
            <a:spLocks/>
          </p:cNvSpPr>
          <p:nvPr/>
        </p:nvSpPr>
        <p:spPr>
          <a:xfrm>
            <a:off x="646934" y="1885855"/>
            <a:ext cx="10898131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agendas vs. economic agendas of corporate constituencies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Long-term shareholders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Pension institution liabilities (health of population) vs. long-term growth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Diversified shareholders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 of externalities on portfolio vs. short-term profits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Communities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Emissions and pollution concerns vs. employment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Employees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needs vs. jobs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Nation states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Taxes, emission concerns  vs. jobs and investments </a:t>
            </a:r>
          </a:p>
          <a:p>
            <a:pPr lvl="1" indent="-180975"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entrepreneurs</a:t>
            </a:r>
          </a:p>
          <a:p>
            <a:pPr lvl="2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Mass interest and support (climate change) vs. lobby interests and short-term economic growth</a:t>
            </a:r>
          </a:p>
        </p:txBody>
      </p:sp>
    </p:spTree>
    <p:extLst>
      <p:ext uri="{BB962C8B-B14F-4D97-AF65-F5344CB8AC3E}">
        <p14:creationId xmlns:p14="http://schemas.microsoft.com/office/powerpoint/2010/main" val="255612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854EE-3495-577E-0049-054AC0ABF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EC31D-BB24-2860-F55D-D4125BCF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160B98-140E-4345-B1A3-2A7247C42973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22EE32-2262-0580-7C48-93A4FAE3C029}"/>
              </a:ext>
            </a:extLst>
          </p:cNvPr>
          <p:cNvSpPr txBox="1">
            <a:spLocks/>
          </p:cNvSpPr>
          <p:nvPr/>
        </p:nvSpPr>
        <p:spPr>
          <a:xfrm>
            <a:off x="648929" y="559780"/>
            <a:ext cx="10898131" cy="7935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A37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Dynamics of EU Corporate Regulation</a:t>
            </a:r>
            <a:endParaRPr kumimoji="0" lang="en-GB" sz="400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49DF9B-D55E-1D7D-DB0A-A7757337E639}"/>
              </a:ext>
            </a:extLst>
          </p:cNvPr>
          <p:cNvSpPr txBox="1">
            <a:spLocks/>
          </p:cNvSpPr>
          <p:nvPr/>
        </p:nvSpPr>
        <p:spPr>
          <a:xfrm>
            <a:off x="646934" y="1629000"/>
            <a:ext cx="10898131" cy="3600000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4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1pPr>
            <a:lvl2pPr marL="358775" indent="-177800" algn="l" defTabSz="914400" rtl="0" eaLnBrk="1" latinLnBrk="0" hangingPunct="1">
              <a:lnSpc>
                <a:spcPct val="108000"/>
              </a:lnSpc>
              <a:spcBef>
                <a:spcPts val="900"/>
              </a:spcBef>
              <a:buSzPct val="100000"/>
              <a:buFont typeface="Arial" panose="020B0604020202020204" pitchFamily="34" charset="0"/>
              <a:buChar char="●"/>
              <a:tabLst/>
              <a:defRPr sz="12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2pPr>
            <a:lvl3pPr marL="627063" indent="-180975" algn="l" defTabSz="914400" rtl="0" eaLnBrk="1" latinLnBrk="0" hangingPunct="1">
              <a:lnSpc>
                <a:spcPct val="108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●"/>
              <a:tabLst/>
              <a:defRPr sz="11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3pPr>
            <a:lvl4pPr marL="896938" indent="-180975" algn="l" defTabSz="914400" rtl="0" eaLnBrk="1" latinLnBrk="0" hangingPunct="1">
              <a:lnSpc>
                <a:spcPct val="108000"/>
              </a:lnSpc>
              <a:spcBef>
                <a:spcPts val="30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4pPr>
            <a:lvl5pPr marL="1166400" indent="-177800" algn="l" defTabSz="914400" rtl="0" eaLnBrk="1" latinLnBrk="0" hangingPunct="1">
              <a:lnSpc>
                <a:spcPct val="108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●"/>
              <a:tabLst/>
              <a:defRPr sz="1000" kern="1200">
                <a:solidFill>
                  <a:srgbClr val="0A372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Supranational political dynamic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Coordination costs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Mancur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Olson) different from national level (Ferrarini &amp; Miller, Kahan)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Sunk costs and “harmonization vs. competition” (Sun &amp;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Pelkmans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Johnston)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“Varieties of capitalism”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Multilevel governance (Helen Callaghan)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Institutional Dynamics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Commission agenda-setting powers / Council and parliamentary dynamic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Politics of Policy (Giandomenico Majone, Elinor Ostrom)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Regulatory State (Giandomenico Majone)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Power (Anu Bradford)</a:t>
            </a:r>
          </a:p>
          <a:p>
            <a:pPr marL="180975" marR="0" lvl="0" indent="-180975" algn="l" defTabSz="914400" rtl="0" eaLnBrk="1" fontAlgn="auto" latinLnBrk="0" hangingPunct="1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●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 CG for policy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Political pressure</a:t>
            </a:r>
          </a:p>
          <a:p>
            <a:pPr lvl="1" indent="-180975"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EU Commission Policy Programs: CG as an instrument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Pargendler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A372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Ilmonen)</a:t>
            </a:r>
          </a:p>
          <a:p>
            <a:pPr lvl="2"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0A372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383252"/>
      </p:ext>
    </p:extLst>
  </p:cSld>
  <p:clrMapOvr>
    <a:masterClrMapping/>
  </p:clrMapOvr>
</p:sld>
</file>

<file path=ppt/theme/theme1.xml><?xml version="1.0" encoding="utf-8"?>
<a:theme xmlns:a="http://schemas.openxmlformats.org/drawingml/2006/main" name="HannesSnellman Whit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3FDA1145-4386-4771-9085-903A7641B260}"/>
    </a:ext>
  </a:extLst>
</a:theme>
</file>

<file path=ppt/theme/theme2.xml><?xml version="1.0" encoding="utf-8"?>
<a:theme xmlns:a="http://schemas.openxmlformats.org/drawingml/2006/main" name="HannesSnellman Ston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634C07CB-F8BC-4C29-AC6B-0876A582B507}"/>
    </a:ext>
  </a:extLst>
</a:theme>
</file>

<file path=ppt/theme/theme3.xml><?xml version="1.0" encoding="utf-8"?>
<a:theme xmlns:a="http://schemas.openxmlformats.org/drawingml/2006/main" name="HannesSnellman Barley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F2D585A6-9FE6-4D11-8CCA-15E94CF340DF}"/>
    </a:ext>
  </a:extLst>
</a:theme>
</file>

<file path=ppt/theme/theme4.xml><?xml version="1.0" encoding="utf-8"?>
<a:theme xmlns:a="http://schemas.openxmlformats.org/drawingml/2006/main" name="HannesSnellman Cloudberry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C7D65FD4-9107-4C70-99C4-C597B354C71C}"/>
    </a:ext>
  </a:extLst>
</a:theme>
</file>

<file path=ppt/theme/theme5.xml><?xml version="1.0" encoding="utf-8"?>
<a:theme xmlns:a="http://schemas.openxmlformats.org/drawingml/2006/main" name="HannesSnellman Bluebell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F0BC1F16-2FDB-40E7-9EDF-631533EC30BC}"/>
    </a:ext>
  </a:extLst>
</a:theme>
</file>

<file path=ppt/theme/theme6.xml><?xml version="1.0" encoding="utf-8"?>
<a:theme xmlns:a="http://schemas.openxmlformats.org/drawingml/2006/main" name="HannesSnellman Spruce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0DCBB7E9-CB1C-4851-9A99-9D5084E9C25C}"/>
    </a:ext>
  </a:extLst>
</a:theme>
</file>

<file path=ppt/theme/theme7.xml><?xml version="1.0" encoding="utf-8"?>
<a:theme xmlns:a="http://schemas.openxmlformats.org/drawingml/2006/main" name="HannesSnellman Timelines">
  <a:themeElements>
    <a:clrScheme name="HannesSnellman">
      <a:dk1>
        <a:sysClr val="windowText" lastClr="000000"/>
      </a:dk1>
      <a:lt1>
        <a:sysClr val="window" lastClr="FFFFFF"/>
      </a:lt1>
      <a:dk2>
        <a:srgbClr val="3D6B62"/>
      </a:dk2>
      <a:lt2>
        <a:srgbClr val="E9E6E3"/>
      </a:lt2>
      <a:accent1>
        <a:srgbClr val="A5A0D7"/>
      </a:accent1>
      <a:accent2>
        <a:srgbClr val="D2AA78"/>
      </a:accent2>
      <a:accent3>
        <a:srgbClr val="FF965A"/>
      </a:accent3>
      <a:accent4>
        <a:srgbClr val="FFC88C"/>
      </a:accent4>
      <a:accent5>
        <a:srgbClr val="0A3728"/>
      </a:accent5>
      <a:accent6>
        <a:srgbClr val="CDC8FF"/>
      </a:accent6>
      <a:hlink>
        <a:srgbClr val="FF965A"/>
      </a:hlink>
      <a:folHlink>
        <a:srgbClr val="954F72"/>
      </a:folHlink>
    </a:clrScheme>
    <a:fontScheme name="Times - 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AFCC2BD1-273A-4E53-9BB5-7EEBE4BD6991}" vid="{3929552F-A4DD-48B9-9232-8CB255CF100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Brand Template</Template>
  <TotalTime>47</TotalTime>
  <Words>1218</Words>
  <Application>Microsoft Office PowerPoint</Application>
  <PresentationFormat>Widescreen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Aptos</vt:lpstr>
      <vt:lpstr>Arial</vt:lpstr>
      <vt:lpstr>Calibri</vt:lpstr>
      <vt:lpstr>Georgia</vt:lpstr>
      <vt:lpstr>Times New Roman</vt:lpstr>
      <vt:lpstr>HannesSnellman White</vt:lpstr>
      <vt:lpstr>HannesSnellman Stone</vt:lpstr>
      <vt:lpstr>HannesSnellman Barley</vt:lpstr>
      <vt:lpstr>HannesSnellman Cloudberry</vt:lpstr>
      <vt:lpstr>HannesSnellman Bluebell</vt:lpstr>
      <vt:lpstr>HannesSnellman Spruce</vt:lpstr>
      <vt:lpstr>HannesSnellman Timelines</vt:lpstr>
      <vt:lpstr> The Evolving Politics of Corporate Governance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Evolving Dynamics of Corporate Governance and Legal 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interest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Hannes Snellman</dc:creator>
  <cp:lastModifiedBy>Hannes Snellman</cp:lastModifiedBy>
  <cp:revision>7</cp:revision>
  <dcterms:created xsi:type="dcterms:W3CDTF">2025-03-14T07:04:13Z</dcterms:created>
  <dcterms:modified xsi:type="dcterms:W3CDTF">2025-03-14T09:03:45Z</dcterms:modified>
</cp:coreProperties>
</file>